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9bda267a1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1056ad18d46f8"/>
  </p:sldMasterIdLst>
  <p:sldIdLst>
    <p:sldId xmlns:r="http://schemas.openxmlformats.org/officeDocument/2006/relationships" id="256" r:id="R8e66a0376ca143e6"/>
    <p:sldId xmlns:r="http://schemas.openxmlformats.org/officeDocument/2006/relationships" id="257" r:id="Rc21e0fde324f4eae"/>
    <p:sldId xmlns:r="http://schemas.openxmlformats.org/officeDocument/2006/relationships" id="258" r:id="Rc920cc1fc28e49f4"/>
    <p:sldId xmlns:r="http://schemas.openxmlformats.org/officeDocument/2006/relationships" id="259" r:id="R019d3bd8a9bc4a6e"/>
    <p:sldId xmlns:r="http://schemas.openxmlformats.org/officeDocument/2006/relationships" id="260" r:id="R72699e9343de4010"/>
    <p:sldId xmlns:r="http://schemas.openxmlformats.org/officeDocument/2006/relationships" id="261" r:id="R660510b45e514adf"/>
    <p:sldId xmlns:r="http://schemas.openxmlformats.org/officeDocument/2006/relationships" id="262" r:id="R5717a80ac308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1056ad18d46f8" /><Relationship Type="http://schemas.openxmlformats.org/officeDocument/2006/relationships/slide" Target="/ppt/slides/slide1.xml" Id="R8e66a0376ca143e6" /><Relationship Type="http://schemas.openxmlformats.org/officeDocument/2006/relationships/slide" Target="/ppt/slides/slide2.xml" Id="Rc21e0fde324f4eae" /><Relationship Type="http://schemas.openxmlformats.org/officeDocument/2006/relationships/slide" Target="/ppt/slides/slide3.xml" Id="Rc920cc1fc28e49f4" /><Relationship Type="http://schemas.openxmlformats.org/officeDocument/2006/relationships/slide" Target="/ppt/slides/slide4.xml" Id="R019d3bd8a9bc4a6e" /><Relationship Type="http://schemas.openxmlformats.org/officeDocument/2006/relationships/slide" Target="/ppt/slides/slide5.xml" Id="R72699e9343de4010" /><Relationship Type="http://schemas.openxmlformats.org/officeDocument/2006/relationships/slide" Target="/ppt/slides/slide6.xml" Id="R660510b45e514adf" /><Relationship Type="http://schemas.openxmlformats.org/officeDocument/2006/relationships/slide" Target="/ppt/slides/slide7.xml" Id="R5717a80ac308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a5428936a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04874fc44203" /><Relationship Type="http://schemas.openxmlformats.org/officeDocument/2006/relationships/theme" Target="/ppt/slideMasters/theme/theme1.xml" Id="R5aab2f59ac6b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304874fc4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68eebbc9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7edc95d0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50fa7f02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afc750c5a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f6600ca5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fa0e882d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d598ebfb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BENNETT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REKLAMEBYRÅ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30 932 321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36 218 577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977 511 410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REKLAMEBYRÅ AS</a:t>
            </a:r>
          </a:p>
        </p:txBody>
      </p:sp>
    </p:spTree>
  </p:cSld>
  <p:clrMapOvr>
    <a:masterClrMapping xmlns:a="http://schemas.openxmlformats.org/drawingml/2006/main"/>
  </p:clrMapOvr>
</p:sld>
</file>