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6fa1b13587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52fa1e1b304126"/>
  </p:sldMasterIdLst>
  <p:sldIdLst>
    <p:sldId xmlns:r="http://schemas.openxmlformats.org/officeDocument/2006/relationships" id="256" r:id="R24ccb2c7c91b459f"/>
    <p:sldId xmlns:r="http://schemas.openxmlformats.org/officeDocument/2006/relationships" id="257" r:id="R16f9a1cb8cbc437f"/>
    <p:sldId xmlns:r="http://schemas.openxmlformats.org/officeDocument/2006/relationships" id="258" r:id="R002fb8d7faa64efc"/>
    <p:sldId xmlns:r="http://schemas.openxmlformats.org/officeDocument/2006/relationships" id="259" r:id="R91d4c0ab053d465e"/>
    <p:sldId xmlns:r="http://schemas.openxmlformats.org/officeDocument/2006/relationships" id="260" r:id="R3746a83fb00a4c9c"/>
    <p:sldId xmlns:r="http://schemas.openxmlformats.org/officeDocument/2006/relationships" id="261" r:id="Rc2bf575d8b2d4b25"/>
    <p:sldId xmlns:r="http://schemas.openxmlformats.org/officeDocument/2006/relationships" id="262" r:id="Rd5db514b8aeb4f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2fa1e1b304126" /><Relationship Type="http://schemas.openxmlformats.org/officeDocument/2006/relationships/slide" Target="/ppt/slides/slide1.xml" Id="R24ccb2c7c91b459f" /><Relationship Type="http://schemas.openxmlformats.org/officeDocument/2006/relationships/slide" Target="/ppt/slides/slide2.xml" Id="R16f9a1cb8cbc437f" /><Relationship Type="http://schemas.openxmlformats.org/officeDocument/2006/relationships/slide" Target="/ppt/slides/slide3.xml" Id="R002fb8d7faa64efc" /><Relationship Type="http://schemas.openxmlformats.org/officeDocument/2006/relationships/slide" Target="/ppt/slides/slide4.xml" Id="R91d4c0ab053d465e" /><Relationship Type="http://schemas.openxmlformats.org/officeDocument/2006/relationships/slide" Target="/ppt/slides/slide5.xml" Id="R3746a83fb00a4c9c" /><Relationship Type="http://schemas.openxmlformats.org/officeDocument/2006/relationships/slide" Target="/ppt/slides/slide6.xml" Id="Rc2bf575d8b2d4b25" /><Relationship Type="http://schemas.openxmlformats.org/officeDocument/2006/relationships/slide" Target="/ppt/slides/slide7.xml" Id="Rd5db514b8aeb4f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d063d620e44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5de50f9ee4252" /><Relationship Type="http://schemas.openxmlformats.org/officeDocument/2006/relationships/theme" Target="/ppt/slideMasters/theme/theme1.xml" Id="Rf6ecafc6e25843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5de50f9ee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7f7f3f71b44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741467a4841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3ea688a7041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13fdc1e084b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2f0f5585b43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101d48dc649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4183f636b43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TOBIMO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1 209 327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46 389 924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46 548 474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BIRGITTE MOSVOLD SALVESEN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977 514 940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