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65d3837f4c4d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6366b503a442a7"/>
  </p:sldMasterIdLst>
  <p:sldIdLst>
    <p:sldId xmlns:r="http://schemas.openxmlformats.org/officeDocument/2006/relationships" id="256" r:id="Rc54800254c574108"/>
    <p:sldId xmlns:r="http://schemas.openxmlformats.org/officeDocument/2006/relationships" id="257" r:id="R3dcc8df3e1b84e2f"/>
    <p:sldId xmlns:r="http://schemas.openxmlformats.org/officeDocument/2006/relationships" id="258" r:id="R21c5ddf6666b430a"/>
    <p:sldId xmlns:r="http://schemas.openxmlformats.org/officeDocument/2006/relationships" id="259" r:id="Rc2e43b6a641f4ba5"/>
    <p:sldId xmlns:r="http://schemas.openxmlformats.org/officeDocument/2006/relationships" id="260" r:id="R96cf2b807812456f"/>
    <p:sldId xmlns:r="http://schemas.openxmlformats.org/officeDocument/2006/relationships" id="261" r:id="R875950b9ca844e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366b503a442a7" /><Relationship Type="http://schemas.openxmlformats.org/officeDocument/2006/relationships/slide" Target="/ppt/slides/slide1.xml" Id="Rc54800254c574108" /><Relationship Type="http://schemas.openxmlformats.org/officeDocument/2006/relationships/slide" Target="/ppt/slides/slide2.xml" Id="R3dcc8df3e1b84e2f" /><Relationship Type="http://schemas.openxmlformats.org/officeDocument/2006/relationships/slide" Target="/ppt/slides/slide3.xml" Id="R21c5ddf6666b430a" /><Relationship Type="http://schemas.openxmlformats.org/officeDocument/2006/relationships/slide" Target="/ppt/slides/slide4.xml" Id="Rc2e43b6a641f4ba5" /><Relationship Type="http://schemas.openxmlformats.org/officeDocument/2006/relationships/slide" Target="/ppt/slides/slide5.xml" Id="R96cf2b807812456f" /><Relationship Type="http://schemas.openxmlformats.org/officeDocument/2006/relationships/slide" Target="/ppt/slides/slide6.xml" Id="R875950b9ca844e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b00272939744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8f4a567194043" /><Relationship Type="http://schemas.openxmlformats.org/officeDocument/2006/relationships/theme" Target="/ppt/slideMasters/theme/theme1.xml" Id="R15fe2de574f84a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c8f4a5671940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8270792f648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a956188a84b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dacf0ffae4d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e068de27744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b2130003a48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45bb9350c48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HELLING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HELLING ENTREPRENØR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RASCHSVEI 1 B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977 516 137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HELLING ENTREPRENØR AS</a:t>
            </a:r>
          </a:p>
        </p:txBody>
      </p:sp>
    </p:spTree>
  </p:cSld>
  <p:clrMapOvr>
    <a:masterClrMapping xmlns:a="http://schemas.openxmlformats.org/drawingml/2006/main"/>
  </p:clrMapOvr>
</p:sld>
</file>