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04ae4945ff4d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cd57388b154edc"/>
  </p:sldMasterIdLst>
  <p:sldIdLst>
    <p:sldId xmlns:r="http://schemas.openxmlformats.org/officeDocument/2006/relationships" id="256" r:id="Rf2e945199cff447b"/>
    <p:sldId xmlns:r="http://schemas.openxmlformats.org/officeDocument/2006/relationships" id="257" r:id="R7212c23d20e14c63"/>
    <p:sldId xmlns:r="http://schemas.openxmlformats.org/officeDocument/2006/relationships" id="258" r:id="Rd04465d1291d40f8"/>
    <p:sldId xmlns:r="http://schemas.openxmlformats.org/officeDocument/2006/relationships" id="259" r:id="R9d9fe3c320674675"/>
    <p:sldId xmlns:r="http://schemas.openxmlformats.org/officeDocument/2006/relationships" id="260" r:id="R0b198edd572d4f0f"/>
    <p:sldId xmlns:r="http://schemas.openxmlformats.org/officeDocument/2006/relationships" id="261" r:id="R4fa28f6f03b84a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cd57388b154edc" /><Relationship Type="http://schemas.openxmlformats.org/officeDocument/2006/relationships/slide" Target="/ppt/slides/slide1.xml" Id="Rf2e945199cff447b" /><Relationship Type="http://schemas.openxmlformats.org/officeDocument/2006/relationships/slide" Target="/ppt/slides/slide2.xml" Id="R7212c23d20e14c63" /><Relationship Type="http://schemas.openxmlformats.org/officeDocument/2006/relationships/slide" Target="/ppt/slides/slide3.xml" Id="Rd04465d1291d40f8" /><Relationship Type="http://schemas.openxmlformats.org/officeDocument/2006/relationships/slide" Target="/ppt/slides/slide4.xml" Id="R9d9fe3c320674675" /><Relationship Type="http://schemas.openxmlformats.org/officeDocument/2006/relationships/slide" Target="/ppt/slides/slide5.xml" Id="R0b198edd572d4f0f" /><Relationship Type="http://schemas.openxmlformats.org/officeDocument/2006/relationships/slide" Target="/ppt/slides/slide6.xml" Id="R4fa28f6f03b84a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9a4753a874c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5603183834128" /><Relationship Type="http://schemas.openxmlformats.org/officeDocument/2006/relationships/theme" Target="/ppt/slideMasters/theme/theme1.xml" Id="R0486f762c5174e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256031838341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e6e62cb6b41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92089637746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58a28012149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52b7555ef47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57fc8d8fd42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d16483c9840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PH BYGGSERVICE PAUL 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BYGGSERVICE PAUL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 BYGGSERVICE PAUL HANSEN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BYGGSERVICE PAUL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BYGGSERVICE PAUL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BYGGSERVICE PAUL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PAUL DEREK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BYGGSERVICE PAUL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977 523 656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BYGGSERVICE PAUL HANSEN AS</a:t>
            </a:r>
          </a:p>
        </p:txBody>
      </p:sp>
    </p:spTree>
  </p:cSld>
  <p:clrMapOvr>
    <a:masterClrMapping xmlns:a="http://schemas.openxmlformats.org/drawingml/2006/main"/>
  </p:clrMapOvr>
</p:sld>
</file>