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08f077fb34c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ddad298eb74971"/>
  </p:sldMasterIdLst>
  <p:sldIdLst>
    <p:sldId xmlns:r="http://schemas.openxmlformats.org/officeDocument/2006/relationships" id="256" r:id="R9e1e4c28fac742d8"/>
    <p:sldId xmlns:r="http://schemas.openxmlformats.org/officeDocument/2006/relationships" id="257" r:id="R7d6bd05745bf4629"/>
    <p:sldId xmlns:r="http://schemas.openxmlformats.org/officeDocument/2006/relationships" id="258" r:id="Rcb247775793b4139"/>
    <p:sldId xmlns:r="http://schemas.openxmlformats.org/officeDocument/2006/relationships" id="259" r:id="R379222b6ca804d3c"/>
    <p:sldId xmlns:r="http://schemas.openxmlformats.org/officeDocument/2006/relationships" id="260" r:id="R64f8fa5b4c644f9c"/>
    <p:sldId xmlns:r="http://schemas.openxmlformats.org/officeDocument/2006/relationships" id="261" r:id="Rc68853cf91864088"/>
    <p:sldId xmlns:r="http://schemas.openxmlformats.org/officeDocument/2006/relationships" id="262" r:id="Rb5202b222f3a4b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dad298eb74971" /><Relationship Type="http://schemas.openxmlformats.org/officeDocument/2006/relationships/slide" Target="/ppt/slides/slide1.xml" Id="R9e1e4c28fac742d8" /><Relationship Type="http://schemas.openxmlformats.org/officeDocument/2006/relationships/slide" Target="/ppt/slides/slide2.xml" Id="R7d6bd05745bf4629" /><Relationship Type="http://schemas.openxmlformats.org/officeDocument/2006/relationships/slide" Target="/ppt/slides/slide3.xml" Id="Rcb247775793b4139" /><Relationship Type="http://schemas.openxmlformats.org/officeDocument/2006/relationships/slide" Target="/ppt/slides/slide4.xml" Id="R379222b6ca804d3c" /><Relationship Type="http://schemas.openxmlformats.org/officeDocument/2006/relationships/slide" Target="/ppt/slides/slide5.xml" Id="R64f8fa5b4c644f9c" /><Relationship Type="http://schemas.openxmlformats.org/officeDocument/2006/relationships/slide" Target="/ppt/slides/slide6.xml" Id="Rc68853cf91864088" /><Relationship Type="http://schemas.openxmlformats.org/officeDocument/2006/relationships/slide" Target="/ppt/slides/slide7.xml" Id="Rb5202b222f3a4b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00d66e2d4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da4b2fcb64de4" /><Relationship Type="http://schemas.openxmlformats.org/officeDocument/2006/relationships/theme" Target="/ppt/slideMasters/theme/theme1.xml" Id="R3eb065b6fb19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ada4b2fcb64d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28613d0b548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0f212b57f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684d0c79242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492a9f8c49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d728fe900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b05a1f11b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b947c9c96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EIENDOM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10 201 723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61 737 386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84 159 938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HENNINGSEN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Henningsen, Chr. Jensens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91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