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9bad53464f45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ff8c0a5cd949d2"/>
  </p:sldMasterIdLst>
  <p:sldIdLst>
    <p:sldId xmlns:r="http://schemas.openxmlformats.org/officeDocument/2006/relationships" id="256" r:id="R96d382c15eee4e54"/>
    <p:sldId xmlns:r="http://schemas.openxmlformats.org/officeDocument/2006/relationships" id="257" r:id="R681f04f01233471f"/>
    <p:sldId xmlns:r="http://schemas.openxmlformats.org/officeDocument/2006/relationships" id="258" r:id="R83c5dabc6c964fcc"/>
    <p:sldId xmlns:r="http://schemas.openxmlformats.org/officeDocument/2006/relationships" id="259" r:id="R6e8cdbfb7d7d41e2"/>
    <p:sldId xmlns:r="http://schemas.openxmlformats.org/officeDocument/2006/relationships" id="260" r:id="R872ce85cd8b343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ff8c0a5cd949d2" /><Relationship Type="http://schemas.openxmlformats.org/officeDocument/2006/relationships/slide" Target="/ppt/slides/slide1.xml" Id="R96d382c15eee4e54" /><Relationship Type="http://schemas.openxmlformats.org/officeDocument/2006/relationships/slide" Target="/ppt/slides/slide2.xml" Id="R681f04f01233471f" /><Relationship Type="http://schemas.openxmlformats.org/officeDocument/2006/relationships/slide" Target="/ppt/slides/slide3.xml" Id="R83c5dabc6c964fcc" /><Relationship Type="http://schemas.openxmlformats.org/officeDocument/2006/relationships/slide" Target="/ppt/slides/slide4.xml" Id="R6e8cdbfb7d7d41e2" /><Relationship Type="http://schemas.openxmlformats.org/officeDocument/2006/relationships/slide" Target="/ppt/slides/slide5.xml" Id="R872ce85cd8b343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08aa2a8c734e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9277d895d4617" /><Relationship Type="http://schemas.openxmlformats.org/officeDocument/2006/relationships/theme" Target="/ppt/slideMasters/theme/theme1.xml" Id="R502d0522325747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d9277d895d46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5bde362e741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63156561645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fd342c17a45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17c170c724f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2eac8b6164c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MEK-CONSULT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MEK-CONSULT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MEK-CONSULT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MEK-CONSULT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MEK-CONSULT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MEK-CONSULT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977 536 839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MEK-CONSULT AS</a:t>
            </a:r>
          </a:p>
        </p:txBody>
      </p:sp>
    </p:spTree>
  </p:cSld>
  <p:clrMapOvr>
    <a:masterClrMapping xmlns:a="http://schemas.openxmlformats.org/drawingml/2006/main"/>
  </p:clrMapOvr>
</p:sld>
</file>