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405b04bc664b0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33aab6a989941e8"/>
  </p:sldMasterIdLst>
  <p:sldIdLst>
    <p:sldId xmlns:r="http://schemas.openxmlformats.org/officeDocument/2006/relationships" id="256" r:id="R271184e8d1604f88"/>
    <p:sldId xmlns:r="http://schemas.openxmlformats.org/officeDocument/2006/relationships" id="257" r:id="Rcbf0499725444b86"/>
    <p:sldId xmlns:r="http://schemas.openxmlformats.org/officeDocument/2006/relationships" id="258" r:id="R1a865df9e6dd45b0"/>
    <p:sldId xmlns:r="http://schemas.openxmlformats.org/officeDocument/2006/relationships" id="259" r:id="R1bcbe5a03fd342c9"/>
    <p:sldId xmlns:r="http://schemas.openxmlformats.org/officeDocument/2006/relationships" id="260" r:id="R87d225c994124f2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3aab6a989941e8" /><Relationship Type="http://schemas.openxmlformats.org/officeDocument/2006/relationships/slide" Target="/ppt/slides/slide1.xml" Id="R271184e8d1604f88" /><Relationship Type="http://schemas.openxmlformats.org/officeDocument/2006/relationships/slide" Target="/ppt/slides/slide2.xml" Id="Rcbf0499725444b86" /><Relationship Type="http://schemas.openxmlformats.org/officeDocument/2006/relationships/slide" Target="/ppt/slides/slide3.xml" Id="R1a865df9e6dd45b0" /><Relationship Type="http://schemas.openxmlformats.org/officeDocument/2006/relationships/slide" Target="/ppt/slides/slide4.xml" Id="R1bcbe5a03fd342c9" /><Relationship Type="http://schemas.openxmlformats.org/officeDocument/2006/relationships/slide" Target="/ppt/slides/slide5.xml" Id="R87d225c994124f2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532799ea5343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f430d89b344eb4" /><Relationship Type="http://schemas.openxmlformats.org/officeDocument/2006/relationships/theme" Target="/ppt/slideMasters/theme/theme1.xml" Id="R8d4d8cd9f88142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f430d89b344eb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56d3f7871047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1e7a70565249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9160ca249040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9c9d771490445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820c0dcbf7498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LUNDE VASSLAG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VASSLAG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LUNDE VASSLAG ble etablert [år] og holder til i Lundegrend.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VASSLAG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VASSLAG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VASSLAG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Nedra Lunde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5690 Lundegrend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48 21 12 03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post@lundevasslag.no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977 544 319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VASSLAG</a:t>
            </a:r>
          </a:p>
        </p:txBody>
      </p:sp>
    </p:spTree>
  </p:cSld>
  <p:clrMapOvr>
    <a:masterClrMapping xmlns:a="http://schemas.openxmlformats.org/drawingml/2006/main"/>
  </p:clrMapOvr>
</p:sld>
</file>