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df7b5a282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864239e46415a"/>
  </p:sldMasterIdLst>
  <p:sldIdLst>
    <p:sldId xmlns:r="http://schemas.openxmlformats.org/officeDocument/2006/relationships" id="256" r:id="Rdcef455c247d4477"/>
    <p:sldId xmlns:r="http://schemas.openxmlformats.org/officeDocument/2006/relationships" id="257" r:id="Rb1df671d4d0d4dfa"/>
    <p:sldId xmlns:r="http://schemas.openxmlformats.org/officeDocument/2006/relationships" id="258" r:id="Rd4dcd16daca14924"/>
    <p:sldId xmlns:r="http://schemas.openxmlformats.org/officeDocument/2006/relationships" id="259" r:id="Rffe7563fb1eb4a36"/>
    <p:sldId xmlns:r="http://schemas.openxmlformats.org/officeDocument/2006/relationships" id="260" r:id="R214ebbcdd3f24caf"/>
    <p:sldId xmlns:r="http://schemas.openxmlformats.org/officeDocument/2006/relationships" id="261" r:id="R51cdda4a8041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864239e46415a" /><Relationship Type="http://schemas.openxmlformats.org/officeDocument/2006/relationships/slide" Target="/ppt/slides/slide1.xml" Id="Rdcef455c247d4477" /><Relationship Type="http://schemas.openxmlformats.org/officeDocument/2006/relationships/slide" Target="/ppt/slides/slide2.xml" Id="Rb1df671d4d0d4dfa" /><Relationship Type="http://schemas.openxmlformats.org/officeDocument/2006/relationships/slide" Target="/ppt/slides/slide3.xml" Id="Rd4dcd16daca14924" /><Relationship Type="http://schemas.openxmlformats.org/officeDocument/2006/relationships/slide" Target="/ppt/slides/slide4.xml" Id="Rffe7563fb1eb4a36" /><Relationship Type="http://schemas.openxmlformats.org/officeDocument/2006/relationships/slide" Target="/ppt/slides/slide5.xml" Id="R214ebbcdd3f24caf" /><Relationship Type="http://schemas.openxmlformats.org/officeDocument/2006/relationships/slide" Target="/ppt/slides/slide6.xml" Id="R51cdda4a8041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07a0fb2ba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d0dfade74c77" /><Relationship Type="http://schemas.openxmlformats.org/officeDocument/2006/relationships/theme" Target="/ppt/slideMasters/theme/theme1.xml" Id="Raadac33e793d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6d0dfade7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771d5cfe9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152b6bb1e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a8bce99a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1759436cb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d2c6b0737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842c243f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FALKEID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Tysværvågvegen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www.falkeid-idrettslag.no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977 544 459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FALKEID IDRETTSLAG</a:t>
            </a:r>
          </a:p>
        </p:txBody>
      </p:sp>
    </p:spTree>
  </p:cSld>
  <p:clrMapOvr>
    <a:masterClrMapping xmlns:a="http://schemas.openxmlformats.org/drawingml/2006/main"/>
  </p:clrMapOvr>
</p:sld>
</file>