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b39e3ee49442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f761996ab64b6e"/>
  </p:sldMasterIdLst>
  <p:sldIdLst>
    <p:sldId xmlns:r="http://schemas.openxmlformats.org/officeDocument/2006/relationships" id="256" r:id="R1a1c9b0f7f234c09"/>
    <p:sldId xmlns:r="http://schemas.openxmlformats.org/officeDocument/2006/relationships" id="257" r:id="Rf68498f39b4d47d3"/>
    <p:sldId xmlns:r="http://schemas.openxmlformats.org/officeDocument/2006/relationships" id="258" r:id="R9e681a39ffca4dc4"/>
    <p:sldId xmlns:r="http://schemas.openxmlformats.org/officeDocument/2006/relationships" id="259" r:id="R8cd023b579174949"/>
    <p:sldId xmlns:r="http://schemas.openxmlformats.org/officeDocument/2006/relationships" id="260" r:id="Ref8a98b1656a4bc7"/>
    <p:sldId xmlns:r="http://schemas.openxmlformats.org/officeDocument/2006/relationships" id="261" r:id="R36246ca2de0d40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f761996ab64b6e" /><Relationship Type="http://schemas.openxmlformats.org/officeDocument/2006/relationships/slide" Target="/ppt/slides/slide1.xml" Id="R1a1c9b0f7f234c09" /><Relationship Type="http://schemas.openxmlformats.org/officeDocument/2006/relationships/slide" Target="/ppt/slides/slide2.xml" Id="Rf68498f39b4d47d3" /><Relationship Type="http://schemas.openxmlformats.org/officeDocument/2006/relationships/slide" Target="/ppt/slides/slide3.xml" Id="R9e681a39ffca4dc4" /><Relationship Type="http://schemas.openxmlformats.org/officeDocument/2006/relationships/slide" Target="/ppt/slides/slide4.xml" Id="R8cd023b579174949" /><Relationship Type="http://schemas.openxmlformats.org/officeDocument/2006/relationships/slide" Target="/ppt/slides/slide5.xml" Id="Ref8a98b1656a4bc7" /><Relationship Type="http://schemas.openxmlformats.org/officeDocument/2006/relationships/slide" Target="/ppt/slides/slide6.xml" Id="R36246ca2de0d40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455fc695a74a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0055996c14361" /><Relationship Type="http://schemas.openxmlformats.org/officeDocument/2006/relationships/theme" Target="/ppt/slideMasters/theme/theme1.xml" Id="R0d2343039a0a4f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80055996c143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bbdee1cce42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07f317f4648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8592d5bd54d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5fe14926144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2c37a5c7841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18ec27fb148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FALKEID IDRETTSLAG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FALKEID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FALKEID IDRETTSLAG ble etablert [år] og holder til i Tysværvåg.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FALKEID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FALKEID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FALKEID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3 905 022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5 200 548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5 573 048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FALKEID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Tysværvågvegen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5565 Tysværvåg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post@falkeid-idrettslag.no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www.falkeid-idrettslag.no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977 544 459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FALKEID IDRETTSLAG</a:t>
            </a:r>
          </a:p>
        </p:txBody>
      </p:sp>
    </p:spTree>
  </p:cSld>
  <p:clrMapOvr>
    <a:masterClrMapping xmlns:a="http://schemas.openxmlformats.org/drawingml/2006/main"/>
  </p:clrMapOvr>
</p:sld>
</file>