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5e61df3781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4f73f35204ee6"/>
  </p:sldMasterIdLst>
  <p:sldIdLst>
    <p:sldId xmlns:r="http://schemas.openxmlformats.org/officeDocument/2006/relationships" id="256" r:id="Rb04403610eb746cb"/>
    <p:sldId xmlns:r="http://schemas.openxmlformats.org/officeDocument/2006/relationships" id="257" r:id="R77df03dcec6c4d85"/>
    <p:sldId xmlns:r="http://schemas.openxmlformats.org/officeDocument/2006/relationships" id="258" r:id="Ra1c343ab07e14631"/>
    <p:sldId xmlns:r="http://schemas.openxmlformats.org/officeDocument/2006/relationships" id="259" r:id="R7695b52f333142b8"/>
    <p:sldId xmlns:r="http://schemas.openxmlformats.org/officeDocument/2006/relationships" id="260" r:id="R2ce4d24eec8442ea"/>
    <p:sldId xmlns:r="http://schemas.openxmlformats.org/officeDocument/2006/relationships" id="261" r:id="Rc1c0220f06b043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4f73f35204ee6" /><Relationship Type="http://schemas.openxmlformats.org/officeDocument/2006/relationships/slide" Target="/ppt/slides/slide1.xml" Id="Rb04403610eb746cb" /><Relationship Type="http://schemas.openxmlformats.org/officeDocument/2006/relationships/slide" Target="/ppt/slides/slide2.xml" Id="R77df03dcec6c4d85" /><Relationship Type="http://schemas.openxmlformats.org/officeDocument/2006/relationships/slide" Target="/ppt/slides/slide3.xml" Id="Ra1c343ab07e14631" /><Relationship Type="http://schemas.openxmlformats.org/officeDocument/2006/relationships/slide" Target="/ppt/slides/slide4.xml" Id="R7695b52f333142b8" /><Relationship Type="http://schemas.openxmlformats.org/officeDocument/2006/relationships/slide" Target="/ppt/slides/slide5.xml" Id="R2ce4d24eec8442ea" /><Relationship Type="http://schemas.openxmlformats.org/officeDocument/2006/relationships/slide" Target="/ppt/slides/slide6.xml" Id="Rc1c0220f06b043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fc927e02146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eeab6e574456a" /><Relationship Type="http://schemas.openxmlformats.org/officeDocument/2006/relationships/theme" Target="/ppt/slideMasters/theme/theme1.xml" Id="R08f3d20c80e345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eeab6e574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15a902b0e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a85e3bb3a4e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3ffc548b4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ba586f10d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2ad3b8ba9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743e70432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BÆRUM BYGGESELSKAP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BÆRUM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BÆRUM BYGGESELSKAP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BÆRUM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BÆRUM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BÆRUM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OLANDER ODD BJARNE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BÆRUM BYGGESELSKAP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977 550 009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BÆRUM BYGGESELSKAP AS</a:t>
            </a:r>
          </a:p>
        </p:txBody>
      </p:sp>
    </p:spTree>
  </p:cSld>
  <p:clrMapOvr>
    <a:masterClrMapping xmlns:a="http://schemas.openxmlformats.org/drawingml/2006/main"/>
  </p:clrMapOvr>
</p:sld>
</file>