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bebd184c50497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4b9c518f04c456c"/>
  </p:sldMasterIdLst>
  <p:sldIdLst>
    <p:sldId xmlns:r="http://schemas.openxmlformats.org/officeDocument/2006/relationships" id="256" r:id="R2737608e069a4f55"/>
    <p:sldId xmlns:r="http://schemas.openxmlformats.org/officeDocument/2006/relationships" id="257" r:id="Re15525e1d50a4275"/>
    <p:sldId xmlns:r="http://schemas.openxmlformats.org/officeDocument/2006/relationships" id="258" r:id="R1b0d65c8e7de46c2"/>
    <p:sldId xmlns:r="http://schemas.openxmlformats.org/officeDocument/2006/relationships" id="259" r:id="R1b5cc0ca58d54574"/>
    <p:sldId xmlns:r="http://schemas.openxmlformats.org/officeDocument/2006/relationships" id="260" r:id="Rc5d0f53a5bdf4a49"/>
    <p:sldId xmlns:r="http://schemas.openxmlformats.org/officeDocument/2006/relationships" id="261" r:id="Rae70b4c9243e4c4c"/>
    <p:sldId xmlns:r="http://schemas.openxmlformats.org/officeDocument/2006/relationships" id="262" r:id="R021ccd1b48594a7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b9c518f04c456c" /><Relationship Type="http://schemas.openxmlformats.org/officeDocument/2006/relationships/slide" Target="/ppt/slides/slide1.xml" Id="R2737608e069a4f55" /><Relationship Type="http://schemas.openxmlformats.org/officeDocument/2006/relationships/slide" Target="/ppt/slides/slide2.xml" Id="Re15525e1d50a4275" /><Relationship Type="http://schemas.openxmlformats.org/officeDocument/2006/relationships/slide" Target="/ppt/slides/slide3.xml" Id="R1b0d65c8e7de46c2" /><Relationship Type="http://schemas.openxmlformats.org/officeDocument/2006/relationships/slide" Target="/ppt/slides/slide4.xml" Id="R1b5cc0ca58d54574" /><Relationship Type="http://schemas.openxmlformats.org/officeDocument/2006/relationships/slide" Target="/ppt/slides/slide5.xml" Id="Rc5d0f53a5bdf4a49" /><Relationship Type="http://schemas.openxmlformats.org/officeDocument/2006/relationships/slide" Target="/ppt/slides/slide6.xml" Id="Rae70b4c9243e4c4c" /><Relationship Type="http://schemas.openxmlformats.org/officeDocument/2006/relationships/slide" Target="/ppt/slides/slide7.xml" Id="R021ccd1b48594a7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2259223f60c461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0515e8b34524bcf" /><Relationship Type="http://schemas.openxmlformats.org/officeDocument/2006/relationships/theme" Target="/ppt/slideMasters/theme/theme1.xml" Id="R7db24414364c432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0515e8b34524bc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acc5f317f84a6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e7366edf0a9452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b734f7ad82480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71a167372b46b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e445fd8ca244a4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ec5d40085a490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6e41a84169400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GOLDCUP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GOLDCUP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GOLDCUP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GOLDCUP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GOLDCUP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GOLDCUP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−15 304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6 499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524 062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578 088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GOLDCUP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JANECKE KOPAAS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BETINA KOPAAS GRAN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CHRISTOFFER KOPAAS GRAN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GOLDCUP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Holmenkollveien 93A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0784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23 39 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977 674 921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GOLDCUP INVEST AS</a:t>
            </a:r>
          </a:p>
        </p:txBody>
      </p:sp>
    </p:spTree>
  </p:cSld>
  <p:clrMapOvr>
    <a:masterClrMapping xmlns:a="http://schemas.openxmlformats.org/drawingml/2006/main"/>
  </p:clrMapOvr>
</p:sld>
</file>