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a39bdf67ca47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88098f0ca946d4"/>
  </p:sldMasterIdLst>
  <p:sldIdLst>
    <p:sldId xmlns:r="http://schemas.openxmlformats.org/officeDocument/2006/relationships" id="256" r:id="R6663b2427f5a4049"/>
    <p:sldId xmlns:r="http://schemas.openxmlformats.org/officeDocument/2006/relationships" id="257" r:id="R63cbdee2c4dc4b63"/>
    <p:sldId xmlns:r="http://schemas.openxmlformats.org/officeDocument/2006/relationships" id="258" r:id="Rdcd0d1d70ba14f24"/>
    <p:sldId xmlns:r="http://schemas.openxmlformats.org/officeDocument/2006/relationships" id="259" r:id="R0fc891a2b1a74791"/>
    <p:sldId xmlns:r="http://schemas.openxmlformats.org/officeDocument/2006/relationships" id="260" r:id="R84d3959b2eb540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88098f0ca946d4" /><Relationship Type="http://schemas.openxmlformats.org/officeDocument/2006/relationships/slide" Target="/ppt/slides/slide1.xml" Id="R6663b2427f5a4049" /><Relationship Type="http://schemas.openxmlformats.org/officeDocument/2006/relationships/slide" Target="/ppt/slides/slide2.xml" Id="R63cbdee2c4dc4b63" /><Relationship Type="http://schemas.openxmlformats.org/officeDocument/2006/relationships/slide" Target="/ppt/slides/slide3.xml" Id="Rdcd0d1d70ba14f24" /><Relationship Type="http://schemas.openxmlformats.org/officeDocument/2006/relationships/slide" Target="/ppt/slides/slide4.xml" Id="R0fc891a2b1a74791" /><Relationship Type="http://schemas.openxmlformats.org/officeDocument/2006/relationships/slide" Target="/ppt/slides/slide5.xml" Id="R84d3959b2eb540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6e9e003e3248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0dff54f444bbd" /><Relationship Type="http://schemas.openxmlformats.org/officeDocument/2006/relationships/theme" Target="/ppt/slideMasters/theme/theme1.xml" Id="R37f7e688993048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10dff54f444b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fa19e4f9140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9e4032f6946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28510e2254e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6ea237b9e44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543e0f5b344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ÅL DYREKLINIKK V/VET JANNECKE TUNÅS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DYREKLINIKK V/VET JANNECKE TUNÅS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 DYREKLINIKK V/VET JANNECKE TUNÅS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DYREKLINIKK V/VET JANNECKE TUNÅS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DYREKLINIKK V/VET JANNECKE TUNÅS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DYREKLINIKK V/VET JANNECKE TUNÅS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Postboks 154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3571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978 065 694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 DYREKLINIKK V/VET JANNECKE TUNÅS</a:t>
            </a:r>
          </a:p>
        </p:txBody>
      </p:sp>
    </p:spTree>
  </p:cSld>
  <p:clrMapOvr>
    <a:masterClrMapping xmlns:a="http://schemas.openxmlformats.org/drawingml/2006/main"/>
  </p:clrMapOvr>
</p:sld>
</file>