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1496b6671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28c580cc64efe"/>
  </p:sldMasterIdLst>
  <p:sldIdLst>
    <p:sldId xmlns:r="http://schemas.openxmlformats.org/officeDocument/2006/relationships" id="256" r:id="R7172a6cf1d9b4748"/>
    <p:sldId xmlns:r="http://schemas.openxmlformats.org/officeDocument/2006/relationships" id="257" r:id="R6d266aa8f9bd47e4"/>
    <p:sldId xmlns:r="http://schemas.openxmlformats.org/officeDocument/2006/relationships" id="258" r:id="R6a34e9daddeb446c"/>
    <p:sldId xmlns:r="http://schemas.openxmlformats.org/officeDocument/2006/relationships" id="259" r:id="R9d7605298d414f90"/>
    <p:sldId xmlns:r="http://schemas.openxmlformats.org/officeDocument/2006/relationships" id="260" r:id="R209df727fc2a46b6"/>
    <p:sldId xmlns:r="http://schemas.openxmlformats.org/officeDocument/2006/relationships" id="261" r:id="R2937937a7b9f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28c580cc64efe" /><Relationship Type="http://schemas.openxmlformats.org/officeDocument/2006/relationships/slide" Target="/ppt/slides/slide1.xml" Id="R7172a6cf1d9b4748" /><Relationship Type="http://schemas.openxmlformats.org/officeDocument/2006/relationships/slide" Target="/ppt/slides/slide2.xml" Id="R6d266aa8f9bd47e4" /><Relationship Type="http://schemas.openxmlformats.org/officeDocument/2006/relationships/slide" Target="/ppt/slides/slide3.xml" Id="R6a34e9daddeb446c" /><Relationship Type="http://schemas.openxmlformats.org/officeDocument/2006/relationships/slide" Target="/ppt/slides/slide4.xml" Id="R9d7605298d414f90" /><Relationship Type="http://schemas.openxmlformats.org/officeDocument/2006/relationships/slide" Target="/ppt/slides/slide5.xml" Id="R209df727fc2a46b6" /><Relationship Type="http://schemas.openxmlformats.org/officeDocument/2006/relationships/slide" Target="/ppt/slides/slide6.xml" Id="R2937937a7b9f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49ff2aaf5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04b3c8344806" /><Relationship Type="http://schemas.openxmlformats.org/officeDocument/2006/relationships/theme" Target="/ppt/slideMasters/theme/theme1.xml" Id="R848f981194ae42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904b3c834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942b030a8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5e1f99b7948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314131703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52f174ca4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3882fe1c1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d9d54bfb6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GOLFALPIN GOLFBANE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GOLFALPIN GOLFBANE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HYTTETOMTER AS  –  73,9 %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HYTTETOMTER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HYTTETOMTER AS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RUSTBERGGAARD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SENTRALE HYTTEPARK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MØLLHAUSEN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1387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978 593 313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