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111280c01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c52ce33b24240"/>
  </p:sldMasterIdLst>
  <p:sldIdLst>
    <p:sldId xmlns:r="http://schemas.openxmlformats.org/officeDocument/2006/relationships" id="256" r:id="R86f7750e7ed64cb4"/>
    <p:sldId xmlns:r="http://schemas.openxmlformats.org/officeDocument/2006/relationships" id="257" r:id="R140978421b2f4196"/>
    <p:sldId xmlns:r="http://schemas.openxmlformats.org/officeDocument/2006/relationships" id="258" r:id="R449a57b4c37a47cf"/>
    <p:sldId xmlns:r="http://schemas.openxmlformats.org/officeDocument/2006/relationships" id="259" r:id="R4353e6a32f9a41c2"/>
    <p:sldId xmlns:r="http://schemas.openxmlformats.org/officeDocument/2006/relationships" id="260" r:id="Rc1da6386005a49c9"/>
    <p:sldId xmlns:r="http://schemas.openxmlformats.org/officeDocument/2006/relationships" id="261" r:id="Ra4b3a8f1869c4bb1"/>
    <p:sldId xmlns:r="http://schemas.openxmlformats.org/officeDocument/2006/relationships" id="262" r:id="Rcd60bba6a3d6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c52ce33b24240" /><Relationship Type="http://schemas.openxmlformats.org/officeDocument/2006/relationships/slide" Target="/ppt/slides/slide1.xml" Id="R86f7750e7ed64cb4" /><Relationship Type="http://schemas.openxmlformats.org/officeDocument/2006/relationships/slide" Target="/ppt/slides/slide2.xml" Id="R140978421b2f4196" /><Relationship Type="http://schemas.openxmlformats.org/officeDocument/2006/relationships/slide" Target="/ppt/slides/slide3.xml" Id="R449a57b4c37a47cf" /><Relationship Type="http://schemas.openxmlformats.org/officeDocument/2006/relationships/slide" Target="/ppt/slides/slide4.xml" Id="R4353e6a32f9a41c2" /><Relationship Type="http://schemas.openxmlformats.org/officeDocument/2006/relationships/slide" Target="/ppt/slides/slide5.xml" Id="Rc1da6386005a49c9" /><Relationship Type="http://schemas.openxmlformats.org/officeDocument/2006/relationships/slide" Target="/ppt/slides/slide6.xml" Id="Ra4b3a8f1869c4bb1" /><Relationship Type="http://schemas.openxmlformats.org/officeDocument/2006/relationships/slide" Target="/ppt/slides/slide7.xml" Id="Rcd60bba6a3d6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4c633720d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9fcec9fc24f85" /><Relationship Type="http://schemas.openxmlformats.org/officeDocument/2006/relationships/theme" Target="/ppt/slideMasters/theme/theme1.xml" Id="R092316dcd697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9fcec9fc2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881b63034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fc24a3e10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e0e95057a45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23a2557e040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e14182dd44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c3ad0a03246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152e8e0f5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GRINTA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GRINTA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423 424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6 752 571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GRINTAVIEW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AETO INVEST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STRENGLER AS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978 594 875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GRINTA EIENDOM AS</a:t>
            </a:r>
          </a:p>
        </p:txBody>
      </p:sp>
    </p:spTree>
  </p:cSld>
  <p:clrMapOvr>
    <a:masterClrMapping xmlns:a="http://schemas.openxmlformats.org/drawingml/2006/main"/>
  </p:clrMapOvr>
</p:sld>
</file>