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086bc76f99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fd68449344ec9"/>
  </p:sldMasterIdLst>
  <p:sldIdLst>
    <p:sldId xmlns:r="http://schemas.openxmlformats.org/officeDocument/2006/relationships" id="256" r:id="Rbee38649a3924f0d"/>
    <p:sldId xmlns:r="http://schemas.openxmlformats.org/officeDocument/2006/relationships" id="257" r:id="Rc56ac69072174085"/>
    <p:sldId xmlns:r="http://schemas.openxmlformats.org/officeDocument/2006/relationships" id="258" r:id="Rdab32baa52f04ccd"/>
    <p:sldId xmlns:r="http://schemas.openxmlformats.org/officeDocument/2006/relationships" id="259" r:id="R7820c8ea8916466e"/>
    <p:sldId xmlns:r="http://schemas.openxmlformats.org/officeDocument/2006/relationships" id="260" r:id="R4860ff4d8f2a4600"/>
    <p:sldId xmlns:r="http://schemas.openxmlformats.org/officeDocument/2006/relationships" id="261" r:id="Rc0616aa2478041e0"/>
    <p:sldId xmlns:r="http://schemas.openxmlformats.org/officeDocument/2006/relationships" id="262" r:id="Rbcfb09e85ae94a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fd68449344ec9" /><Relationship Type="http://schemas.openxmlformats.org/officeDocument/2006/relationships/slide" Target="/ppt/slides/slide1.xml" Id="Rbee38649a3924f0d" /><Relationship Type="http://schemas.openxmlformats.org/officeDocument/2006/relationships/slide" Target="/ppt/slides/slide2.xml" Id="Rc56ac69072174085" /><Relationship Type="http://schemas.openxmlformats.org/officeDocument/2006/relationships/slide" Target="/ppt/slides/slide3.xml" Id="Rdab32baa52f04ccd" /><Relationship Type="http://schemas.openxmlformats.org/officeDocument/2006/relationships/slide" Target="/ppt/slides/slide4.xml" Id="R7820c8ea8916466e" /><Relationship Type="http://schemas.openxmlformats.org/officeDocument/2006/relationships/slide" Target="/ppt/slides/slide5.xml" Id="R4860ff4d8f2a4600" /><Relationship Type="http://schemas.openxmlformats.org/officeDocument/2006/relationships/slide" Target="/ppt/slides/slide6.xml" Id="Rc0616aa2478041e0" /><Relationship Type="http://schemas.openxmlformats.org/officeDocument/2006/relationships/slide" Target="/ppt/slides/slide7.xml" Id="Rbcfb09e85ae94a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6a33ad91e45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27c8be1424ae9" /><Relationship Type="http://schemas.openxmlformats.org/officeDocument/2006/relationships/theme" Target="/ppt/slideMasters/theme/theme1.xml" Id="Rc294f860712343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27c8be1424a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2404e01ce47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ce0e9f4bc4b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0fe08121e46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7896e487b4f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8009df3854b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3dd210f8846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8ab56a893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 INTERNATIONAL TRADING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 INTERNATIONAL TRADING COMPANY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9 632 284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16 623 017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16 685 553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ANGELTVEIT MAGNAR SVERRE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LUNDQUIST ROY KRISTIAN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Lundquist, Th. J. Thorsens gate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97 99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978 601 995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