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3f9b8830b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c36238733487e"/>
  </p:sldMasterIdLst>
  <p:sldIdLst>
    <p:sldId xmlns:r="http://schemas.openxmlformats.org/officeDocument/2006/relationships" id="256" r:id="R3f84506e834b4e61"/>
    <p:sldId xmlns:r="http://schemas.openxmlformats.org/officeDocument/2006/relationships" id="257" r:id="Rbdcf427ca7cd4512"/>
    <p:sldId xmlns:r="http://schemas.openxmlformats.org/officeDocument/2006/relationships" id="258" r:id="R9affba3a3fd541dc"/>
    <p:sldId xmlns:r="http://schemas.openxmlformats.org/officeDocument/2006/relationships" id="259" r:id="R22c896d3e18f460a"/>
    <p:sldId xmlns:r="http://schemas.openxmlformats.org/officeDocument/2006/relationships" id="260" r:id="Rbbe2f4482cd54bcd"/>
    <p:sldId xmlns:r="http://schemas.openxmlformats.org/officeDocument/2006/relationships" id="261" r:id="R7c1294151bf341af"/>
    <p:sldId xmlns:r="http://schemas.openxmlformats.org/officeDocument/2006/relationships" id="262" r:id="R4f1c6c574d37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c36238733487e" /><Relationship Type="http://schemas.openxmlformats.org/officeDocument/2006/relationships/slide" Target="/ppt/slides/slide1.xml" Id="R3f84506e834b4e61" /><Relationship Type="http://schemas.openxmlformats.org/officeDocument/2006/relationships/slide" Target="/ppt/slides/slide2.xml" Id="Rbdcf427ca7cd4512" /><Relationship Type="http://schemas.openxmlformats.org/officeDocument/2006/relationships/slide" Target="/ppt/slides/slide3.xml" Id="R9affba3a3fd541dc" /><Relationship Type="http://schemas.openxmlformats.org/officeDocument/2006/relationships/slide" Target="/ppt/slides/slide4.xml" Id="R22c896d3e18f460a" /><Relationship Type="http://schemas.openxmlformats.org/officeDocument/2006/relationships/slide" Target="/ppt/slides/slide5.xml" Id="Rbbe2f4482cd54bcd" /><Relationship Type="http://schemas.openxmlformats.org/officeDocument/2006/relationships/slide" Target="/ppt/slides/slide6.xml" Id="R7c1294151bf341af" /><Relationship Type="http://schemas.openxmlformats.org/officeDocument/2006/relationships/slide" Target="/ppt/slides/slide7.xml" Id="R4f1c6c574d37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007c2a149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6b748f6b469c" /><Relationship Type="http://schemas.openxmlformats.org/officeDocument/2006/relationships/theme" Target="/ppt/slideMasters/theme/theme1.xml" Id="R9b06cb6eb2c6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46b748f6b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18266270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2de9c3358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3bdc1339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2071b6ba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e70bc79da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b42b915c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6c50fb7e6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WANI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7 057 238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21 106 250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147 548 247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151 448 175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WALTER NILSEN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WALTER NILSEN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978 614 833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WANI INVESTERING AS</a:t>
            </a:r>
          </a:p>
        </p:txBody>
      </p:sp>
    </p:spTree>
  </p:cSld>
  <p:clrMapOvr>
    <a:masterClrMapping xmlns:a="http://schemas.openxmlformats.org/drawingml/2006/main"/>
  </p:clrMapOvr>
</p:sld>
</file>