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e1f9b23b4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6709c967b4870"/>
  </p:sldMasterIdLst>
  <p:sldIdLst>
    <p:sldId xmlns:r="http://schemas.openxmlformats.org/officeDocument/2006/relationships" id="256" r:id="R44b63a373c384744"/>
    <p:sldId xmlns:r="http://schemas.openxmlformats.org/officeDocument/2006/relationships" id="257" r:id="R55acf9b7674d4476"/>
    <p:sldId xmlns:r="http://schemas.openxmlformats.org/officeDocument/2006/relationships" id="258" r:id="Rf7671803e3b64fda"/>
    <p:sldId xmlns:r="http://schemas.openxmlformats.org/officeDocument/2006/relationships" id="259" r:id="Rdf0fbe7a136d4095"/>
    <p:sldId xmlns:r="http://schemas.openxmlformats.org/officeDocument/2006/relationships" id="260" r:id="R4096b70dd0f449d6"/>
    <p:sldId xmlns:r="http://schemas.openxmlformats.org/officeDocument/2006/relationships" id="261" r:id="R753bdc293aff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6709c967b4870" /><Relationship Type="http://schemas.openxmlformats.org/officeDocument/2006/relationships/slide" Target="/ppt/slides/slide1.xml" Id="R44b63a373c384744" /><Relationship Type="http://schemas.openxmlformats.org/officeDocument/2006/relationships/slide" Target="/ppt/slides/slide2.xml" Id="R55acf9b7674d4476" /><Relationship Type="http://schemas.openxmlformats.org/officeDocument/2006/relationships/slide" Target="/ppt/slides/slide3.xml" Id="Rf7671803e3b64fda" /><Relationship Type="http://schemas.openxmlformats.org/officeDocument/2006/relationships/slide" Target="/ppt/slides/slide4.xml" Id="Rdf0fbe7a136d4095" /><Relationship Type="http://schemas.openxmlformats.org/officeDocument/2006/relationships/slide" Target="/ppt/slides/slide5.xml" Id="R4096b70dd0f449d6" /><Relationship Type="http://schemas.openxmlformats.org/officeDocument/2006/relationships/slide" Target="/ppt/slides/slide6.xml" Id="R753bdc293aff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d1aec86a9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78c324ee4f6e" /><Relationship Type="http://schemas.openxmlformats.org/officeDocument/2006/relationships/theme" Target="/ppt/slideMasters/theme/theme1.xml" Id="Rcebec161224e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078c324ee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65b9dbbf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3cc57343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b043773d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9e75de20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7c017896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4a63c251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