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379699c0ee45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094dad74a42e5"/>
  </p:sldMasterIdLst>
  <p:sldIdLst>
    <p:sldId xmlns:r="http://schemas.openxmlformats.org/officeDocument/2006/relationships" id="256" r:id="Rf03aaff81f8d478b"/>
    <p:sldId xmlns:r="http://schemas.openxmlformats.org/officeDocument/2006/relationships" id="257" r:id="Ref17cb122c654c0d"/>
    <p:sldId xmlns:r="http://schemas.openxmlformats.org/officeDocument/2006/relationships" id="258" r:id="R99af970ee8ae4504"/>
    <p:sldId xmlns:r="http://schemas.openxmlformats.org/officeDocument/2006/relationships" id="259" r:id="Rdcb85dbc737b481b"/>
    <p:sldId xmlns:r="http://schemas.openxmlformats.org/officeDocument/2006/relationships" id="260" r:id="R8a3f02afb9b04d20"/>
    <p:sldId xmlns:r="http://schemas.openxmlformats.org/officeDocument/2006/relationships" id="261" r:id="R4ff2794b57684fd5"/>
    <p:sldId xmlns:r="http://schemas.openxmlformats.org/officeDocument/2006/relationships" id="262" r:id="Rba43fab80f294a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094dad74a42e5" /><Relationship Type="http://schemas.openxmlformats.org/officeDocument/2006/relationships/slide" Target="/ppt/slides/slide1.xml" Id="Rf03aaff81f8d478b" /><Relationship Type="http://schemas.openxmlformats.org/officeDocument/2006/relationships/slide" Target="/ppt/slides/slide2.xml" Id="Ref17cb122c654c0d" /><Relationship Type="http://schemas.openxmlformats.org/officeDocument/2006/relationships/slide" Target="/ppt/slides/slide3.xml" Id="R99af970ee8ae4504" /><Relationship Type="http://schemas.openxmlformats.org/officeDocument/2006/relationships/slide" Target="/ppt/slides/slide4.xml" Id="Rdcb85dbc737b481b" /><Relationship Type="http://schemas.openxmlformats.org/officeDocument/2006/relationships/slide" Target="/ppt/slides/slide5.xml" Id="R8a3f02afb9b04d20" /><Relationship Type="http://schemas.openxmlformats.org/officeDocument/2006/relationships/slide" Target="/ppt/slides/slide6.xml" Id="R4ff2794b57684fd5" /><Relationship Type="http://schemas.openxmlformats.org/officeDocument/2006/relationships/slide" Target="/ppt/slides/slide7.xml" Id="Rba43fab80f294a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750c281fb4a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74bb49c124eb8" /><Relationship Type="http://schemas.openxmlformats.org/officeDocument/2006/relationships/theme" Target="/ppt/slideMasters/theme/theme1.xml" Id="R9f744969bf6a45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74bb49c124e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2de085b3e47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060f060bb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d2062f62d47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115063ca5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f8ee3bac948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04d2f19c74f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425c46b9b45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REGNSKAP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34 123 121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5 467 819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15 756 528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ROLF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38150040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rolf@lundenregnskap.no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978 616 070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