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ae9f7379154c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5b5abf1f5c4fda"/>
  </p:sldMasterIdLst>
  <p:sldIdLst>
    <p:sldId xmlns:r="http://schemas.openxmlformats.org/officeDocument/2006/relationships" id="256" r:id="Rb3127f2d8bec4e54"/>
    <p:sldId xmlns:r="http://schemas.openxmlformats.org/officeDocument/2006/relationships" id="257" r:id="R1af775c62b444db9"/>
    <p:sldId xmlns:r="http://schemas.openxmlformats.org/officeDocument/2006/relationships" id="258" r:id="R4214b2582f344de8"/>
    <p:sldId xmlns:r="http://schemas.openxmlformats.org/officeDocument/2006/relationships" id="259" r:id="R4bd3a1856a6e4dfd"/>
    <p:sldId xmlns:r="http://schemas.openxmlformats.org/officeDocument/2006/relationships" id="260" r:id="R932fca810edc4e7b"/>
    <p:sldId xmlns:r="http://schemas.openxmlformats.org/officeDocument/2006/relationships" id="261" r:id="Rf8416a732ebf412e"/>
    <p:sldId xmlns:r="http://schemas.openxmlformats.org/officeDocument/2006/relationships" id="262" r:id="Rccb5f5e94ce142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b5abf1f5c4fda" /><Relationship Type="http://schemas.openxmlformats.org/officeDocument/2006/relationships/slide" Target="/ppt/slides/slide1.xml" Id="Rb3127f2d8bec4e54" /><Relationship Type="http://schemas.openxmlformats.org/officeDocument/2006/relationships/slide" Target="/ppt/slides/slide2.xml" Id="R1af775c62b444db9" /><Relationship Type="http://schemas.openxmlformats.org/officeDocument/2006/relationships/slide" Target="/ppt/slides/slide3.xml" Id="R4214b2582f344de8" /><Relationship Type="http://schemas.openxmlformats.org/officeDocument/2006/relationships/slide" Target="/ppt/slides/slide4.xml" Id="R4bd3a1856a6e4dfd" /><Relationship Type="http://schemas.openxmlformats.org/officeDocument/2006/relationships/slide" Target="/ppt/slides/slide5.xml" Id="R932fca810edc4e7b" /><Relationship Type="http://schemas.openxmlformats.org/officeDocument/2006/relationships/slide" Target="/ppt/slides/slide6.xml" Id="Rf8416a732ebf412e" /><Relationship Type="http://schemas.openxmlformats.org/officeDocument/2006/relationships/slide" Target="/ppt/slides/slide7.xml" Id="Rccb5f5e94ce142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973ea176f4b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5cf58ab044d09" /><Relationship Type="http://schemas.openxmlformats.org/officeDocument/2006/relationships/theme" Target="/ppt/slideMasters/theme/theme1.xml" Id="Rea607ba1cbcf4f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25cf58ab044d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f2e3db1894c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5224f292c46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acaa61d974d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0e016b2584d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fc57d9db246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651f94b6145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a796aff0248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NATUR OG UTFORDRING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 OG UTFORDRING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NATUR OG UTFORDRING AS ble etablert [år] og holder til i Ålvundeid.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 OG UTFORDRING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 OG UTFORDRING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 OG UTFORDRING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77 534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 OG UTFORDRING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VADLA  –  76,0 %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 PETTER AASTORP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SANDE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SIVERT NYMARK AARFLOT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STORHOLT LINSETH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 OG UTFORDRING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Børsetlauvet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6620 Ålvundeid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69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978 620 175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 OG UTFORDRING AS</a:t>
            </a:r>
          </a:p>
        </p:txBody>
      </p:sp>
    </p:spTree>
  </p:cSld>
  <p:clrMapOvr>
    <a:masterClrMapping xmlns:a="http://schemas.openxmlformats.org/drawingml/2006/main"/>
  </p:clrMapOvr>
</p:sld>
</file>