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437369081643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8b5440f8044797"/>
  </p:sldMasterIdLst>
  <p:sldIdLst>
    <p:sldId xmlns:r="http://schemas.openxmlformats.org/officeDocument/2006/relationships" id="256" r:id="R1b8472fcdbd44bea"/>
    <p:sldId xmlns:r="http://schemas.openxmlformats.org/officeDocument/2006/relationships" id="257" r:id="Reb3163b61f1d460d"/>
    <p:sldId xmlns:r="http://schemas.openxmlformats.org/officeDocument/2006/relationships" id="258" r:id="Rb0020a945d9c40f6"/>
    <p:sldId xmlns:r="http://schemas.openxmlformats.org/officeDocument/2006/relationships" id="259" r:id="Rc716ce2577164ba5"/>
    <p:sldId xmlns:r="http://schemas.openxmlformats.org/officeDocument/2006/relationships" id="260" r:id="Rad241b14706844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b5440f8044797" /><Relationship Type="http://schemas.openxmlformats.org/officeDocument/2006/relationships/slide" Target="/ppt/slides/slide1.xml" Id="R1b8472fcdbd44bea" /><Relationship Type="http://schemas.openxmlformats.org/officeDocument/2006/relationships/slide" Target="/ppt/slides/slide2.xml" Id="Reb3163b61f1d460d" /><Relationship Type="http://schemas.openxmlformats.org/officeDocument/2006/relationships/slide" Target="/ppt/slides/slide3.xml" Id="Rb0020a945d9c40f6" /><Relationship Type="http://schemas.openxmlformats.org/officeDocument/2006/relationships/slide" Target="/ppt/slides/slide4.xml" Id="Rc716ce2577164ba5" /><Relationship Type="http://schemas.openxmlformats.org/officeDocument/2006/relationships/slide" Target="/ppt/slides/slide5.xml" Id="Rad241b14706844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413880f4142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a2324a6194e53" /><Relationship Type="http://schemas.openxmlformats.org/officeDocument/2006/relationships/theme" Target="/ppt/slideMasters/theme/theme1.xml" Id="Ref55e145c5a243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6a2324a6194e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4612b238445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ddef1c6ef49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4f2c975f546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4ce7c7d4540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2de52206c44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SMÅDYRKLINIKKENS FOR OG UTSTYR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SMÅDYRKLINIKKENS FOR OG UTSTYR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SMÅDYRKLINIKKENS FOR OG UTSTYR DA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SMÅDYRKLINIKKENS FOR OG UTSTYR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SMÅDYRKLINIKKENS FOR OG UTSTYR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SMÅDYRKLINIKKENS FOR OG UTSTYR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Oberst Eriksens 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93 23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978 630 987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SMÅDYRKLINIKKENS FOR OG UTSTYR DA</a:t>
            </a:r>
          </a:p>
        </p:txBody>
      </p:sp>
    </p:spTree>
  </p:cSld>
  <p:clrMapOvr>
    <a:masterClrMapping xmlns:a="http://schemas.openxmlformats.org/drawingml/2006/main"/>
  </p:clrMapOvr>
</p:sld>
</file>