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1c6ffc882e48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817b46144848cb"/>
  </p:sldMasterIdLst>
  <p:sldIdLst>
    <p:sldId xmlns:r="http://schemas.openxmlformats.org/officeDocument/2006/relationships" id="256" r:id="Ra47bc583237f4633"/>
    <p:sldId xmlns:r="http://schemas.openxmlformats.org/officeDocument/2006/relationships" id="257" r:id="R7841e95e01904070"/>
    <p:sldId xmlns:r="http://schemas.openxmlformats.org/officeDocument/2006/relationships" id="258" r:id="Rca4628b349914a40"/>
    <p:sldId xmlns:r="http://schemas.openxmlformats.org/officeDocument/2006/relationships" id="259" r:id="R04604b1be4f94667"/>
    <p:sldId xmlns:r="http://schemas.openxmlformats.org/officeDocument/2006/relationships" id="260" r:id="Rfe233c30d28742b2"/>
    <p:sldId xmlns:r="http://schemas.openxmlformats.org/officeDocument/2006/relationships" id="261" r:id="Rf1d79dfe765b4d21"/>
    <p:sldId xmlns:r="http://schemas.openxmlformats.org/officeDocument/2006/relationships" id="262" r:id="R8d103e16adb74a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817b46144848cb" /><Relationship Type="http://schemas.openxmlformats.org/officeDocument/2006/relationships/slide" Target="/ppt/slides/slide1.xml" Id="Ra47bc583237f4633" /><Relationship Type="http://schemas.openxmlformats.org/officeDocument/2006/relationships/slide" Target="/ppt/slides/slide2.xml" Id="R7841e95e01904070" /><Relationship Type="http://schemas.openxmlformats.org/officeDocument/2006/relationships/slide" Target="/ppt/slides/slide3.xml" Id="Rca4628b349914a40" /><Relationship Type="http://schemas.openxmlformats.org/officeDocument/2006/relationships/slide" Target="/ppt/slides/slide4.xml" Id="R04604b1be4f94667" /><Relationship Type="http://schemas.openxmlformats.org/officeDocument/2006/relationships/slide" Target="/ppt/slides/slide5.xml" Id="Rfe233c30d28742b2" /><Relationship Type="http://schemas.openxmlformats.org/officeDocument/2006/relationships/slide" Target="/ppt/slides/slide6.xml" Id="Rf1d79dfe765b4d21" /><Relationship Type="http://schemas.openxmlformats.org/officeDocument/2006/relationships/slide" Target="/ppt/slides/slide7.xml" Id="R8d103e16adb74a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8d552bdb594b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7c5c0c68f447c" /><Relationship Type="http://schemas.openxmlformats.org/officeDocument/2006/relationships/theme" Target="/ppt/slideMasters/theme/theme1.xml" Id="R01fc674a5ebf47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d7c5c0c68f44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9da081c614f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3b9bea33045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ba5c6e90c40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6322b302842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41c36f8ed45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7c95321b248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c8c465dd341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TENSIO 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TENSIO 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TENSIO TS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TENSIO 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TENSIO 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TENSIO 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1 665 627 000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361 501 000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225 575 000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3 864 582 000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7 371 444 000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TENSIO 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TENSIO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TENSIO 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Tempevegen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12 15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postmottak@tensio.no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978 631 029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TENSIO TS AS</a:t>
            </a:r>
          </a:p>
        </p:txBody>
      </p:sp>
    </p:spTree>
  </p:cSld>
  <p:clrMapOvr>
    <a:masterClrMapping xmlns:a="http://schemas.openxmlformats.org/drawingml/2006/main"/>
  </p:clrMapOvr>
</p:sld>
</file>