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77cd2697f448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b0097095f4428a"/>
  </p:sldMasterIdLst>
  <p:sldIdLst>
    <p:sldId xmlns:r="http://schemas.openxmlformats.org/officeDocument/2006/relationships" id="256" r:id="R138a066d02b14403"/>
    <p:sldId xmlns:r="http://schemas.openxmlformats.org/officeDocument/2006/relationships" id="257" r:id="R302ea0fc67e94682"/>
    <p:sldId xmlns:r="http://schemas.openxmlformats.org/officeDocument/2006/relationships" id="258" r:id="R75b1cc9b51c1439f"/>
    <p:sldId xmlns:r="http://schemas.openxmlformats.org/officeDocument/2006/relationships" id="259" r:id="R4a0f7cb442c04e0e"/>
    <p:sldId xmlns:r="http://schemas.openxmlformats.org/officeDocument/2006/relationships" id="260" r:id="Rf0f94808f99b4dd8"/>
    <p:sldId xmlns:r="http://schemas.openxmlformats.org/officeDocument/2006/relationships" id="261" r:id="R7886eabaf94f4a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0097095f4428a" /><Relationship Type="http://schemas.openxmlformats.org/officeDocument/2006/relationships/slide" Target="/ppt/slides/slide1.xml" Id="R138a066d02b14403" /><Relationship Type="http://schemas.openxmlformats.org/officeDocument/2006/relationships/slide" Target="/ppt/slides/slide2.xml" Id="R302ea0fc67e94682" /><Relationship Type="http://schemas.openxmlformats.org/officeDocument/2006/relationships/slide" Target="/ppt/slides/slide3.xml" Id="R75b1cc9b51c1439f" /><Relationship Type="http://schemas.openxmlformats.org/officeDocument/2006/relationships/slide" Target="/ppt/slides/slide4.xml" Id="R4a0f7cb442c04e0e" /><Relationship Type="http://schemas.openxmlformats.org/officeDocument/2006/relationships/slide" Target="/ppt/slides/slide5.xml" Id="Rf0f94808f99b4dd8" /><Relationship Type="http://schemas.openxmlformats.org/officeDocument/2006/relationships/slide" Target="/ppt/slides/slide6.xml" Id="R7886eabaf94f4a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9319912cf4a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bab18d4864a32" /><Relationship Type="http://schemas.openxmlformats.org/officeDocument/2006/relationships/theme" Target="/ppt/slideMasters/theme/theme1.xml" Id="R2f9b1b3d3b5441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bbab18d486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bc9b1d6b240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1afef8f0a43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3cd480fa04c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adfc35c9240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cc9a0a074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4d81218641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PERSSON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Box 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Se-831 25 Østersund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978 637 310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