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5c30ecf56f340b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27ab7ba64214439"/>
  </p:sldMasterIdLst>
  <p:sldIdLst>
    <p:sldId xmlns:r="http://schemas.openxmlformats.org/officeDocument/2006/relationships" id="256" r:id="R05b232b8a9ae4440"/>
    <p:sldId xmlns:r="http://schemas.openxmlformats.org/officeDocument/2006/relationships" id="257" r:id="R63f8722136f9427e"/>
    <p:sldId xmlns:r="http://schemas.openxmlformats.org/officeDocument/2006/relationships" id="258" r:id="R75ded1ac3a394ea0"/>
    <p:sldId xmlns:r="http://schemas.openxmlformats.org/officeDocument/2006/relationships" id="259" r:id="R71045b920c974f33"/>
    <p:sldId xmlns:r="http://schemas.openxmlformats.org/officeDocument/2006/relationships" id="260" r:id="R7e3c9c00b9604661"/>
    <p:sldId xmlns:r="http://schemas.openxmlformats.org/officeDocument/2006/relationships" id="261" r:id="R2f2e796f703e4b5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7ab7ba64214439" /><Relationship Type="http://schemas.openxmlformats.org/officeDocument/2006/relationships/slide" Target="/ppt/slides/slide1.xml" Id="R05b232b8a9ae4440" /><Relationship Type="http://schemas.openxmlformats.org/officeDocument/2006/relationships/slide" Target="/ppt/slides/slide2.xml" Id="R63f8722136f9427e" /><Relationship Type="http://schemas.openxmlformats.org/officeDocument/2006/relationships/slide" Target="/ppt/slides/slide3.xml" Id="R75ded1ac3a394ea0" /><Relationship Type="http://schemas.openxmlformats.org/officeDocument/2006/relationships/slide" Target="/ppt/slides/slide4.xml" Id="R71045b920c974f33" /><Relationship Type="http://schemas.openxmlformats.org/officeDocument/2006/relationships/slide" Target="/ppt/slides/slide5.xml" Id="R7e3c9c00b9604661" /><Relationship Type="http://schemas.openxmlformats.org/officeDocument/2006/relationships/slide" Target="/ppt/slides/slide6.xml" Id="R2f2e796f703e4b5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e967076c994d2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609ab1318145bb" /><Relationship Type="http://schemas.openxmlformats.org/officeDocument/2006/relationships/theme" Target="/ppt/slideMasters/theme/theme1.xml" Id="Re7ee7269abe44ec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3609ab1318145b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860084c67c4bf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c6624e6bdb417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ea51fb9f5f4e8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81c5e876c44b0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c57adfdd574e9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854c3b593c4b8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OPPLAND TRAPPEFABRIKK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OPPLAND TRAPPEFABRIKK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OPPLAND TRAPPEFABRIKK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OPPLAND TRAPPEFABRIKK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OPPLAND TRAPPEFABRIKK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OPPLAND TRAPPEFABRIKK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GUSTAV OG JOHN HAGEN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OPPLAND TRAPPEFABRIKK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978 642 349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OPPLAND TRAPPEFABRIKK AS</a:t>
            </a:r>
          </a:p>
        </p:txBody>
      </p:sp>
    </p:spTree>
  </p:cSld>
  <p:clrMapOvr>
    <a:masterClrMapping xmlns:a="http://schemas.openxmlformats.org/drawingml/2006/main"/>
  </p:clrMapOvr>
</p:sld>
</file>