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f7800d78b84b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1a44a99644f83"/>
  </p:sldMasterIdLst>
  <p:sldIdLst>
    <p:sldId xmlns:r="http://schemas.openxmlformats.org/officeDocument/2006/relationships" id="256" r:id="R17f99fe6815a48ff"/>
    <p:sldId xmlns:r="http://schemas.openxmlformats.org/officeDocument/2006/relationships" id="257" r:id="R3bc4137e5883424e"/>
    <p:sldId xmlns:r="http://schemas.openxmlformats.org/officeDocument/2006/relationships" id="258" r:id="Rf1b69b7c7b0d429a"/>
    <p:sldId xmlns:r="http://schemas.openxmlformats.org/officeDocument/2006/relationships" id="259" r:id="Rf5fe4567983648fc"/>
    <p:sldId xmlns:r="http://schemas.openxmlformats.org/officeDocument/2006/relationships" id="260" r:id="R6c396066217740e6"/>
    <p:sldId xmlns:r="http://schemas.openxmlformats.org/officeDocument/2006/relationships" id="261" r:id="Rbe82b52623b54b04"/>
    <p:sldId xmlns:r="http://schemas.openxmlformats.org/officeDocument/2006/relationships" id="262" r:id="R14f25d68cc41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1a44a99644f83" /><Relationship Type="http://schemas.openxmlformats.org/officeDocument/2006/relationships/slide" Target="/ppt/slides/slide1.xml" Id="R17f99fe6815a48ff" /><Relationship Type="http://schemas.openxmlformats.org/officeDocument/2006/relationships/slide" Target="/ppt/slides/slide2.xml" Id="R3bc4137e5883424e" /><Relationship Type="http://schemas.openxmlformats.org/officeDocument/2006/relationships/slide" Target="/ppt/slides/slide3.xml" Id="Rf1b69b7c7b0d429a" /><Relationship Type="http://schemas.openxmlformats.org/officeDocument/2006/relationships/slide" Target="/ppt/slides/slide4.xml" Id="Rf5fe4567983648fc" /><Relationship Type="http://schemas.openxmlformats.org/officeDocument/2006/relationships/slide" Target="/ppt/slides/slide5.xml" Id="R6c396066217740e6" /><Relationship Type="http://schemas.openxmlformats.org/officeDocument/2006/relationships/slide" Target="/ppt/slides/slide6.xml" Id="Rbe82b52623b54b04" /><Relationship Type="http://schemas.openxmlformats.org/officeDocument/2006/relationships/slide" Target="/ppt/slides/slide7.xml" Id="R14f25d68cc41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ba3be9d9ce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a0be407c488a" /><Relationship Type="http://schemas.openxmlformats.org/officeDocument/2006/relationships/theme" Target="/ppt/slideMasters/theme/theme1.xml" Id="R050dc15e7fc9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4a0be407c48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4b3046f304f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626cedc34f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25593c351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6b9a2a4e14f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0777ed70b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00614fa29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18b57bbeb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VERKET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VERKET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115 583 369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108 743 098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99 617 067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727 548 468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781 600 137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AS  –  94,9 %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EIROMA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A.IVERSEN MASKIN &amp; AGENTUR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CATAN ISLAND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978 646 581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VERKET INVESTERING AS</a:t>
            </a:r>
          </a:p>
        </p:txBody>
      </p:sp>
    </p:spTree>
  </p:cSld>
  <p:clrMapOvr>
    <a:masterClrMapping xmlns:a="http://schemas.openxmlformats.org/drawingml/2006/main"/>
  </p:clrMapOvr>
</p:sld>
</file>