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c97e232c4a44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fa380e803c4499"/>
  </p:sldMasterIdLst>
  <p:sldIdLst>
    <p:sldId xmlns:r="http://schemas.openxmlformats.org/officeDocument/2006/relationships" id="256" r:id="R7c763bea71614768"/>
    <p:sldId xmlns:r="http://schemas.openxmlformats.org/officeDocument/2006/relationships" id="257" r:id="R37aa78a7f6974e67"/>
    <p:sldId xmlns:r="http://schemas.openxmlformats.org/officeDocument/2006/relationships" id="258" r:id="R8fb9b9feafcd46e4"/>
    <p:sldId xmlns:r="http://schemas.openxmlformats.org/officeDocument/2006/relationships" id="259" r:id="R9bb03dbce0cc47dd"/>
    <p:sldId xmlns:r="http://schemas.openxmlformats.org/officeDocument/2006/relationships" id="260" r:id="Rd7a79f1b340c46a0"/>
    <p:sldId xmlns:r="http://schemas.openxmlformats.org/officeDocument/2006/relationships" id="261" r:id="R631a18c78c91494e"/>
    <p:sldId xmlns:r="http://schemas.openxmlformats.org/officeDocument/2006/relationships" id="262" r:id="Rd6a7f17e266741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a380e803c4499" /><Relationship Type="http://schemas.openxmlformats.org/officeDocument/2006/relationships/slide" Target="/ppt/slides/slide1.xml" Id="R7c763bea71614768" /><Relationship Type="http://schemas.openxmlformats.org/officeDocument/2006/relationships/slide" Target="/ppt/slides/slide2.xml" Id="R37aa78a7f6974e67" /><Relationship Type="http://schemas.openxmlformats.org/officeDocument/2006/relationships/slide" Target="/ppt/slides/slide3.xml" Id="R8fb9b9feafcd46e4" /><Relationship Type="http://schemas.openxmlformats.org/officeDocument/2006/relationships/slide" Target="/ppt/slides/slide4.xml" Id="R9bb03dbce0cc47dd" /><Relationship Type="http://schemas.openxmlformats.org/officeDocument/2006/relationships/slide" Target="/ppt/slides/slide5.xml" Id="Rd7a79f1b340c46a0" /><Relationship Type="http://schemas.openxmlformats.org/officeDocument/2006/relationships/slide" Target="/ppt/slides/slide6.xml" Id="R631a18c78c91494e" /><Relationship Type="http://schemas.openxmlformats.org/officeDocument/2006/relationships/slide" Target="/ppt/slides/slide7.xml" Id="Rd6a7f17e266741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063b1958140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760a19ec248bc" /><Relationship Type="http://schemas.openxmlformats.org/officeDocument/2006/relationships/theme" Target="/ppt/slideMasters/theme/theme1.xml" Id="R4c6efe7e6e0342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b760a19ec248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562460b334c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d3bc1122640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eecd8ceb84e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9da85abb140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e81a76fb141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10f6603694d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a6bbcae404a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OME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OME SOLUTIONS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13 631 267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1 445 015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786 373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4 632 066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17 650 808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ERICHSEN ODD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omeas@omeas.no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www.omeas.no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978 647 618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OME SOLUTIONS AS</a:t>
            </a:r>
          </a:p>
        </p:txBody>
      </p:sp>
    </p:spTree>
  </p:cSld>
  <p:clrMapOvr>
    <a:masterClrMapping xmlns:a="http://schemas.openxmlformats.org/drawingml/2006/main"/>
  </p:clrMapOvr>
</p:sld>
</file>