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9697cb3350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a06681a8647e7"/>
  </p:sldMasterIdLst>
  <p:sldIdLst>
    <p:sldId xmlns:r="http://schemas.openxmlformats.org/officeDocument/2006/relationships" id="256" r:id="Rd112983ef3304945"/>
    <p:sldId xmlns:r="http://schemas.openxmlformats.org/officeDocument/2006/relationships" id="257" r:id="R77f25ffa6a0c4d0a"/>
    <p:sldId xmlns:r="http://schemas.openxmlformats.org/officeDocument/2006/relationships" id="258" r:id="Rf79ec051e82f42a0"/>
    <p:sldId xmlns:r="http://schemas.openxmlformats.org/officeDocument/2006/relationships" id="259" r:id="R0d334e4931dc455c"/>
    <p:sldId xmlns:r="http://schemas.openxmlformats.org/officeDocument/2006/relationships" id="260" r:id="R4c21e47226dc4182"/>
    <p:sldId xmlns:r="http://schemas.openxmlformats.org/officeDocument/2006/relationships" id="261" r:id="R81092967ec3b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a06681a8647e7" /><Relationship Type="http://schemas.openxmlformats.org/officeDocument/2006/relationships/slide" Target="/ppt/slides/slide1.xml" Id="Rd112983ef3304945" /><Relationship Type="http://schemas.openxmlformats.org/officeDocument/2006/relationships/slide" Target="/ppt/slides/slide2.xml" Id="R77f25ffa6a0c4d0a" /><Relationship Type="http://schemas.openxmlformats.org/officeDocument/2006/relationships/slide" Target="/ppt/slides/slide3.xml" Id="Rf79ec051e82f42a0" /><Relationship Type="http://schemas.openxmlformats.org/officeDocument/2006/relationships/slide" Target="/ppt/slides/slide4.xml" Id="R0d334e4931dc455c" /><Relationship Type="http://schemas.openxmlformats.org/officeDocument/2006/relationships/slide" Target="/ppt/slides/slide5.xml" Id="R4c21e47226dc4182" /><Relationship Type="http://schemas.openxmlformats.org/officeDocument/2006/relationships/slide" Target="/ppt/slides/slide6.xml" Id="R81092967ec3b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2d98715ce4d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f420ecec74da9" /><Relationship Type="http://schemas.openxmlformats.org/officeDocument/2006/relationships/theme" Target="/ppt/slideMasters/theme/theme1.xml" Id="Re2ec1ec5ec594b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cf420ecec7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3cc5a8a4743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45580ec864b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02bde516045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59f52ca664b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29538b768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eb5b9be31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NORSCOT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NORSCOT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NORSCOT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NORSCOT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NORSCOT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NORSCOT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JAKHELLN SIGURD NICOLAI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NORSCOT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978 650 813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NORSCOT AS</a:t>
            </a:r>
          </a:p>
        </p:txBody>
      </p:sp>
    </p:spTree>
  </p:cSld>
  <p:clrMapOvr>
    <a:masterClrMapping xmlns:a="http://schemas.openxmlformats.org/drawingml/2006/main"/>
  </p:clrMapOvr>
</p:sld>
</file>