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f52b2b71b1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97b428d274de9"/>
  </p:sldMasterIdLst>
  <p:sldIdLst>
    <p:sldId xmlns:r="http://schemas.openxmlformats.org/officeDocument/2006/relationships" id="256" r:id="R7904389758464e4d"/>
    <p:sldId xmlns:r="http://schemas.openxmlformats.org/officeDocument/2006/relationships" id="257" r:id="R1d37a88868174e06"/>
    <p:sldId xmlns:r="http://schemas.openxmlformats.org/officeDocument/2006/relationships" id="258" r:id="R2a92430f070d4bb9"/>
    <p:sldId xmlns:r="http://schemas.openxmlformats.org/officeDocument/2006/relationships" id="259" r:id="R0aad0b4956e247f6"/>
    <p:sldId xmlns:r="http://schemas.openxmlformats.org/officeDocument/2006/relationships" id="260" r:id="R622be6ad5a8048cf"/>
    <p:sldId xmlns:r="http://schemas.openxmlformats.org/officeDocument/2006/relationships" id="261" r:id="R0f7c352e5ac1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97b428d274de9" /><Relationship Type="http://schemas.openxmlformats.org/officeDocument/2006/relationships/slide" Target="/ppt/slides/slide1.xml" Id="R7904389758464e4d" /><Relationship Type="http://schemas.openxmlformats.org/officeDocument/2006/relationships/slide" Target="/ppt/slides/slide2.xml" Id="R1d37a88868174e06" /><Relationship Type="http://schemas.openxmlformats.org/officeDocument/2006/relationships/slide" Target="/ppt/slides/slide3.xml" Id="R2a92430f070d4bb9" /><Relationship Type="http://schemas.openxmlformats.org/officeDocument/2006/relationships/slide" Target="/ppt/slides/slide4.xml" Id="R0aad0b4956e247f6" /><Relationship Type="http://schemas.openxmlformats.org/officeDocument/2006/relationships/slide" Target="/ppt/slides/slide5.xml" Id="R622be6ad5a8048cf" /><Relationship Type="http://schemas.openxmlformats.org/officeDocument/2006/relationships/slide" Target="/ppt/slides/slide6.xml" Id="R0f7c352e5ac1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1524b219c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17fc2266042e9" /><Relationship Type="http://schemas.openxmlformats.org/officeDocument/2006/relationships/theme" Target="/ppt/slideMasters/theme/theme1.xml" Id="R85d9d38809aa44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f17fc22660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a0958ae3e40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699119a0643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d7b08434041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58abc02b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d097218a0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79ff9e4284a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CABONLINE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CABONLINE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CABONLINE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CABONLINE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CABONLINE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CABONLINE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CABONLINE REGION STOCKHOLM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CABONLINE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www.norgestaxi.no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978 655 521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CABONLINE NORGE AS</a:t>
            </a:r>
          </a:p>
        </p:txBody>
      </p:sp>
    </p:spTree>
  </p:cSld>
  <p:clrMapOvr>
    <a:masterClrMapping xmlns:a="http://schemas.openxmlformats.org/drawingml/2006/main"/>
  </p:clrMapOvr>
</p:sld>
</file>