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07e4212314f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af6c5c7ba64c71"/>
  </p:sldMasterIdLst>
  <p:sldIdLst>
    <p:sldId xmlns:r="http://schemas.openxmlformats.org/officeDocument/2006/relationships" id="256" r:id="R7a00309b6bf84371"/>
    <p:sldId xmlns:r="http://schemas.openxmlformats.org/officeDocument/2006/relationships" id="257" r:id="Rcf11b79a8762410e"/>
    <p:sldId xmlns:r="http://schemas.openxmlformats.org/officeDocument/2006/relationships" id="258" r:id="Reb51b85cf541441a"/>
    <p:sldId xmlns:r="http://schemas.openxmlformats.org/officeDocument/2006/relationships" id="259" r:id="Rd923756c78be49f7"/>
    <p:sldId xmlns:r="http://schemas.openxmlformats.org/officeDocument/2006/relationships" id="260" r:id="R9a65674268b14322"/>
    <p:sldId xmlns:r="http://schemas.openxmlformats.org/officeDocument/2006/relationships" id="261" r:id="R411ce90b616a44b4"/>
    <p:sldId xmlns:r="http://schemas.openxmlformats.org/officeDocument/2006/relationships" id="262" r:id="R81f2a674577641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f6c5c7ba64c71" /><Relationship Type="http://schemas.openxmlformats.org/officeDocument/2006/relationships/slide" Target="/ppt/slides/slide1.xml" Id="R7a00309b6bf84371" /><Relationship Type="http://schemas.openxmlformats.org/officeDocument/2006/relationships/slide" Target="/ppt/slides/slide2.xml" Id="Rcf11b79a8762410e" /><Relationship Type="http://schemas.openxmlformats.org/officeDocument/2006/relationships/slide" Target="/ppt/slides/slide3.xml" Id="Reb51b85cf541441a" /><Relationship Type="http://schemas.openxmlformats.org/officeDocument/2006/relationships/slide" Target="/ppt/slides/slide4.xml" Id="Rd923756c78be49f7" /><Relationship Type="http://schemas.openxmlformats.org/officeDocument/2006/relationships/slide" Target="/ppt/slides/slide5.xml" Id="R9a65674268b14322" /><Relationship Type="http://schemas.openxmlformats.org/officeDocument/2006/relationships/slide" Target="/ppt/slides/slide6.xml" Id="R411ce90b616a44b4" /><Relationship Type="http://schemas.openxmlformats.org/officeDocument/2006/relationships/slide" Target="/ppt/slides/slide7.xml" Id="R81f2a674577641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7f6a1ce374c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b16e355cc42e9" /><Relationship Type="http://schemas.openxmlformats.org/officeDocument/2006/relationships/theme" Target="/ppt/slideMasters/theme/theme1.xml" Id="R1c725f91e18148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2b16e355cc42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ab128300d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18eede96749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a1d28bba14f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d18bfedd94b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71850f43542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668b89c8741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86bf83f2c4f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BACKUP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BACKUP NORGE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19 152 089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19 198 570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HORGEN OLE-PETTER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Gjellebekkstubben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post@backupvikar.no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www.backup-norge.no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978 664 342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NORGE AS</a:t>
            </a:r>
          </a:p>
        </p:txBody>
      </p:sp>
    </p:spTree>
  </p:cSld>
  <p:clrMapOvr>
    <a:masterClrMapping xmlns:a="http://schemas.openxmlformats.org/drawingml/2006/main"/>
  </p:clrMapOvr>
</p:sld>
</file>