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488b165c3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446d74cb1483d"/>
  </p:sldMasterIdLst>
  <p:sldIdLst>
    <p:sldId xmlns:r="http://schemas.openxmlformats.org/officeDocument/2006/relationships" id="256" r:id="R266c95d2222343ac"/>
    <p:sldId xmlns:r="http://schemas.openxmlformats.org/officeDocument/2006/relationships" id="257" r:id="R216cd68c62c54c14"/>
    <p:sldId xmlns:r="http://schemas.openxmlformats.org/officeDocument/2006/relationships" id="258" r:id="R9eec3da603d546ab"/>
    <p:sldId xmlns:r="http://schemas.openxmlformats.org/officeDocument/2006/relationships" id="259" r:id="Rd971d2bf238840c6"/>
    <p:sldId xmlns:r="http://schemas.openxmlformats.org/officeDocument/2006/relationships" id="260" r:id="Rc3259efd2f5749ec"/>
    <p:sldId xmlns:r="http://schemas.openxmlformats.org/officeDocument/2006/relationships" id="261" r:id="R5c10c4d7b6884b0c"/>
    <p:sldId xmlns:r="http://schemas.openxmlformats.org/officeDocument/2006/relationships" id="262" r:id="R7281c31a0de7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446d74cb1483d" /><Relationship Type="http://schemas.openxmlformats.org/officeDocument/2006/relationships/slide" Target="/ppt/slides/slide1.xml" Id="R266c95d2222343ac" /><Relationship Type="http://schemas.openxmlformats.org/officeDocument/2006/relationships/slide" Target="/ppt/slides/slide2.xml" Id="R216cd68c62c54c14" /><Relationship Type="http://schemas.openxmlformats.org/officeDocument/2006/relationships/slide" Target="/ppt/slides/slide3.xml" Id="R9eec3da603d546ab" /><Relationship Type="http://schemas.openxmlformats.org/officeDocument/2006/relationships/slide" Target="/ppt/slides/slide4.xml" Id="Rd971d2bf238840c6" /><Relationship Type="http://schemas.openxmlformats.org/officeDocument/2006/relationships/slide" Target="/ppt/slides/slide5.xml" Id="Rc3259efd2f5749ec" /><Relationship Type="http://schemas.openxmlformats.org/officeDocument/2006/relationships/slide" Target="/ppt/slides/slide6.xml" Id="R5c10c4d7b6884b0c" /><Relationship Type="http://schemas.openxmlformats.org/officeDocument/2006/relationships/slide" Target="/ppt/slides/slide7.xml" Id="R7281c31a0de7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0387b67be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24e94605741ea" /><Relationship Type="http://schemas.openxmlformats.org/officeDocument/2006/relationships/theme" Target="/ppt/slideMasters/theme/theme1.xml" Id="R3e61d688db94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24e946057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8ed4746ce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fc0609570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662cb7c7e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f621d130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b74f0b1f1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0292d0af42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cbf8f9bec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STAPES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STAPES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27 074 004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49 816 380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GUDERUD STIEN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ØYHUS-REVLING STIEN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Briskebyveien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STAPES AS</a:t>
            </a:r>
          </a:p>
        </p:txBody>
      </p:sp>
    </p:spTree>
  </p:cSld>
  <p:clrMapOvr>
    <a:masterClrMapping xmlns:a="http://schemas.openxmlformats.org/drawingml/2006/main"/>
  </p:clrMapOvr>
</p:sld>
</file>