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7d8cb42bcf4a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73929c67f94cb4"/>
  </p:sldMasterIdLst>
  <p:sldIdLst>
    <p:sldId xmlns:r="http://schemas.openxmlformats.org/officeDocument/2006/relationships" id="256" r:id="R927cc2a984d8470c"/>
    <p:sldId xmlns:r="http://schemas.openxmlformats.org/officeDocument/2006/relationships" id="257" r:id="R7d0f8cffed8b4154"/>
    <p:sldId xmlns:r="http://schemas.openxmlformats.org/officeDocument/2006/relationships" id="258" r:id="R63899429c79a4157"/>
    <p:sldId xmlns:r="http://schemas.openxmlformats.org/officeDocument/2006/relationships" id="259" r:id="R9f09b9f8b6a946e8"/>
    <p:sldId xmlns:r="http://schemas.openxmlformats.org/officeDocument/2006/relationships" id="260" r:id="R3956d3d677f64b23"/>
    <p:sldId xmlns:r="http://schemas.openxmlformats.org/officeDocument/2006/relationships" id="261" r:id="R7e4710b527034507"/>
    <p:sldId xmlns:r="http://schemas.openxmlformats.org/officeDocument/2006/relationships" id="262" r:id="Ra1ff281ba5f249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3929c67f94cb4" /><Relationship Type="http://schemas.openxmlformats.org/officeDocument/2006/relationships/slide" Target="/ppt/slides/slide1.xml" Id="R927cc2a984d8470c" /><Relationship Type="http://schemas.openxmlformats.org/officeDocument/2006/relationships/slide" Target="/ppt/slides/slide2.xml" Id="R7d0f8cffed8b4154" /><Relationship Type="http://schemas.openxmlformats.org/officeDocument/2006/relationships/slide" Target="/ppt/slides/slide3.xml" Id="R63899429c79a4157" /><Relationship Type="http://schemas.openxmlformats.org/officeDocument/2006/relationships/slide" Target="/ppt/slides/slide4.xml" Id="R9f09b9f8b6a946e8" /><Relationship Type="http://schemas.openxmlformats.org/officeDocument/2006/relationships/slide" Target="/ppt/slides/slide5.xml" Id="R3956d3d677f64b23" /><Relationship Type="http://schemas.openxmlformats.org/officeDocument/2006/relationships/slide" Target="/ppt/slides/slide6.xml" Id="R7e4710b527034507" /><Relationship Type="http://schemas.openxmlformats.org/officeDocument/2006/relationships/slide" Target="/ppt/slides/slide7.xml" Id="Ra1ff281ba5f249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3c7e95c9a4e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dfb509cc54882" /><Relationship Type="http://schemas.openxmlformats.org/officeDocument/2006/relationships/theme" Target="/ppt/slideMasters/theme/theme1.xml" Id="Rba76f33f93ce49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2dfb509cc548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9c57b15a944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4d279fc3f43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85c94dc2342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d4a8b990345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1795283704b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b40956e3d4f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1872315f74f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B&amp;G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B&amp;G VEST AS ble etablert [år] og holder til i Bremnes.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133 539 003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−4 373 858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−3 352 596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108 522 141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BERTELSEN &amp; GARPESTAD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LANDMARK TRYGVE MARTIN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Hollundsdalen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42 65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978 667 732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VEST AS</a:t>
            </a:r>
          </a:p>
        </p:txBody>
      </p:sp>
    </p:spTree>
  </p:cSld>
  <p:clrMapOvr>
    <a:masterClrMapping xmlns:a="http://schemas.openxmlformats.org/drawingml/2006/main"/>
  </p:clrMapOvr>
</p:sld>
</file>