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a3aef0705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d03c7cd4d4838"/>
  </p:sldMasterIdLst>
  <p:sldIdLst>
    <p:sldId xmlns:r="http://schemas.openxmlformats.org/officeDocument/2006/relationships" id="256" r:id="R60ffc90a01f247dc"/>
    <p:sldId xmlns:r="http://schemas.openxmlformats.org/officeDocument/2006/relationships" id="257" r:id="R769c670c91604c13"/>
    <p:sldId xmlns:r="http://schemas.openxmlformats.org/officeDocument/2006/relationships" id="258" r:id="Rd0062b9dcdd1446b"/>
    <p:sldId xmlns:r="http://schemas.openxmlformats.org/officeDocument/2006/relationships" id="259" r:id="R8a76e126550d4a0c"/>
    <p:sldId xmlns:r="http://schemas.openxmlformats.org/officeDocument/2006/relationships" id="260" r:id="R93ed442d117744f4"/>
    <p:sldId xmlns:r="http://schemas.openxmlformats.org/officeDocument/2006/relationships" id="261" r:id="Rd0867c33eb70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d03c7cd4d4838" /><Relationship Type="http://schemas.openxmlformats.org/officeDocument/2006/relationships/slide" Target="/ppt/slides/slide1.xml" Id="R60ffc90a01f247dc" /><Relationship Type="http://schemas.openxmlformats.org/officeDocument/2006/relationships/slide" Target="/ppt/slides/slide2.xml" Id="R769c670c91604c13" /><Relationship Type="http://schemas.openxmlformats.org/officeDocument/2006/relationships/slide" Target="/ppt/slides/slide3.xml" Id="Rd0062b9dcdd1446b" /><Relationship Type="http://schemas.openxmlformats.org/officeDocument/2006/relationships/slide" Target="/ppt/slides/slide4.xml" Id="R8a76e126550d4a0c" /><Relationship Type="http://schemas.openxmlformats.org/officeDocument/2006/relationships/slide" Target="/ppt/slides/slide5.xml" Id="R93ed442d117744f4" /><Relationship Type="http://schemas.openxmlformats.org/officeDocument/2006/relationships/slide" Target="/ppt/slides/slide6.xml" Id="Rd0867c33eb70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d2553d846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008814dfe422b" /><Relationship Type="http://schemas.openxmlformats.org/officeDocument/2006/relationships/theme" Target="/ppt/slideMasters/theme/theme1.xml" Id="Rf929c43571d0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008814dfe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c38c63be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5dc9be221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07712c79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a0ac508f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1b205e72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d59155242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RENOVASJON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RENOVASJON IKS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108 542 533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21 357 954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172 513 025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Kremmergården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post@fosenrenovasjon.no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www.fosenrenovasjon.no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RENOVASJON IKS</a:t>
            </a:r>
          </a:p>
        </p:txBody>
      </p:sp>
    </p:spTree>
  </p:cSld>
  <p:clrMapOvr>
    <a:masterClrMapping xmlns:a="http://schemas.openxmlformats.org/drawingml/2006/main"/>
  </p:clrMapOvr>
</p:sld>
</file>