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69b9457fe740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689a9fa9fc4cfe"/>
  </p:sldMasterIdLst>
  <p:sldIdLst>
    <p:sldId xmlns:r="http://schemas.openxmlformats.org/officeDocument/2006/relationships" id="256" r:id="R63a805f687744fd8"/>
    <p:sldId xmlns:r="http://schemas.openxmlformats.org/officeDocument/2006/relationships" id="257" r:id="R63ae1587ea4740bd"/>
    <p:sldId xmlns:r="http://schemas.openxmlformats.org/officeDocument/2006/relationships" id="258" r:id="R7bdfd6e5d27e49ad"/>
    <p:sldId xmlns:r="http://schemas.openxmlformats.org/officeDocument/2006/relationships" id="259" r:id="R108ba68670864421"/>
    <p:sldId xmlns:r="http://schemas.openxmlformats.org/officeDocument/2006/relationships" id="260" r:id="R2bc235fa36174eca"/>
    <p:sldId xmlns:r="http://schemas.openxmlformats.org/officeDocument/2006/relationships" id="261" r:id="R201849d5596c4bb8"/>
    <p:sldId xmlns:r="http://schemas.openxmlformats.org/officeDocument/2006/relationships" id="262" r:id="Recda47ddb8f944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689a9fa9fc4cfe" /><Relationship Type="http://schemas.openxmlformats.org/officeDocument/2006/relationships/slide" Target="/ppt/slides/slide1.xml" Id="R63a805f687744fd8" /><Relationship Type="http://schemas.openxmlformats.org/officeDocument/2006/relationships/slide" Target="/ppt/slides/slide2.xml" Id="R63ae1587ea4740bd" /><Relationship Type="http://schemas.openxmlformats.org/officeDocument/2006/relationships/slide" Target="/ppt/slides/slide3.xml" Id="R7bdfd6e5d27e49ad" /><Relationship Type="http://schemas.openxmlformats.org/officeDocument/2006/relationships/slide" Target="/ppt/slides/slide4.xml" Id="R108ba68670864421" /><Relationship Type="http://schemas.openxmlformats.org/officeDocument/2006/relationships/slide" Target="/ppt/slides/slide5.xml" Id="R2bc235fa36174eca" /><Relationship Type="http://schemas.openxmlformats.org/officeDocument/2006/relationships/slide" Target="/ppt/slides/slide6.xml" Id="R201849d5596c4bb8" /><Relationship Type="http://schemas.openxmlformats.org/officeDocument/2006/relationships/slide" Target="/ppt/slides/slide7.xml" Id="Recda47ddb8f944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40a7848c7f4d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8926f88354a9c" /><Relationship Type="http://schemas.openxmlformats.org/officeDocument/2006/relationships/theme" Target="/ppt/slideMasters/theme/theme1.xml" Id="R35df49b9912e44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68926f88354a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08cdea45344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fdfa2cf9942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c7e15f1114c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052d24fdd43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ac81405ac42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a4eeb8d8c42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2808532f047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ETNE SERVICE 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SERVICE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ETNE SERVICE SENTER AS ble etablert [år] og holder til i Etne.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SERVICE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SERVICE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SERVICE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47 537 793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785 577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784 484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6 780 565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9 484 225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SERVICE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SMEBY HOLDINGS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GRINDHEIM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SERVICE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Haukelivegen 945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5590 Etne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978 669 581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SERVICE SENTER AS</a:t>
            </a:r>
          </a:p>
        </p:txBody>
      </p:sp>
    </p:spTree>
  </p:cSld>
  <p:clrMapOvr>
    <a:masterClrMapping xmlns:a="http://schemas.openxmlformats.org/drawingml/2006/main"/>
  </p:clrMapOvr>
</p:sld>
</file>