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085670464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36fb0471f4b97"/>
  </p:sldMasterIdLst>
  <p:sldIdLst>
    <p:sldId xmlns:r="http://schemas.openxmlformats.org/officeDocument/2006/relationships" id="256" r:id="R04cfa480d1dd4fb3"/>
    <p:sldId xmlns:r="http://schemas.openxmlformats.org/officeDocument/2006/relationships" id="257" r:id="R9a50f453c7684326"/>
    <p:sldId xmlns:r="http://schemas.openxmlformats.org/officeDocument/2006/relationships" id="258" r:id="R26eb23850356451b"/>
    <p:sldId xmlns:r="http://schemas.openxmlformats.org/officeDocument/2006/relationships" id="259" r:id="R51d83d5e9bf84ec4"/>
    <p:sldId xmlns:r="http://schemas.openxmlformats.org/officeDocument/2006/relationships" id="260" r:id="Rccbc7ad3541a4f97"/>
    <p:sldId xmlns:r="http://schemas.openxmlformats.org/officeDocument/2006/relationships" id="261" r:id="Raff87503938a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36fb0471f4b97" /><Relationship Type="http://schemas.openxmlformats.org/officeDocument/2006/relationships/slide" Target="/ppt/slides/slide1.xml" Id="R04cfa480d1dd4fb3" /><Relationship Type="http://schemas.openxmlformats.org/officeDocument/2006/relationships/slide" Target="/ppt/slides/slide2.xml" Id="R9a50f453c7684326" /><Relationship Type="http://schemas.openxmlformats.org/officeDocument/2006/relationships/slide" Target="/ppt/slides/slide3.xml" Id="R26eb23850356451b" /><Relationship Type="http://schemas.openxmlformats.org/officeDocument/2006/relationships/slide" Target="/ppt/slides/slide4.xml" Id="R51d83d5e9bf84ec4" /><Relationship Type="http://schemas.openxmlformats.org/officeDocument/2006/relationships/slide" Target="/ppt/slides/slide5.xml" Id="Rccbc7ad3541a4f97" /><Relationship Type="http://schemas.openxmlformats.org/officeDocument/2006/relationships/slide" Target="/ppt/slides/slide6.xml" Id="Raff87503938a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96e1e5199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80e6c25c841c6" /><Relationship Type="http://schemas.openxmlformats.org/officeDocument/2006/relationships/theme" Target="/ppt/slideMasters/theme/theme1.xml" Id="Ra79e6a4f944941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80e6c25c841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2f36191b7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51f413ad3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19fb5df33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20e10f400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5bd8f8a4042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446fbea90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GALGUFTEN BETONGPUMPING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978 669 921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