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fd91a1cf1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efb3521ca4939"/>
  </p:sldMasterIdLst>
  <p:sldIdLst>
    <p:sldId xmlns:r="http://schemas.openxmlformats.org/officeDocument/2006/relationships" id="256" r:id="R20d404bc2b0b4c2a"/>
    <p:sldId xmlns:r="http://schemas.openxmlformats.org/officeDocument/2006/relationships" id="257" r:id="R387b761f6459458c"/>
    <p:sldId xmlns:r="http://schemas.openxmlformats.org/officeDocument/2006/relationships" id="258" r:id="R7bd74687e48a484c"/>
    <p:sldId xmlns:r="http://schemas.openxmlformats.org/officeDocument/2006/relationships" id="259" r:id="R20839c80c3ee4818"/>
    <p:sldId xmlns:r="http://schemas.openxmlformats.org/officeDocument/2006/relationships" id="260" r:id="R74342999559a4730"/>
    <p:sldId xmlns:r="http://schemas.openxmlformats.org/officeDocument/2006/relationships" id="261" r:id="Rfc6b367763324175"/>
    <p:sldId xmlns:r="http://schemas.openxmlformats.org/officeDocument/2006/relationships" id="262" r:id="Re8ea892cef91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efb3521ca4939" /><Relationship Type="http://schemas.openxmlformats.org/officeDocument/2006/relationships/slide" Target="/ppt/slides/slide1.xml" Id="R20d404bc2b0b4c2a" /><Relationship Type="http://schemas.openxmlformats.org/officeDocument/2006/relationships/slide" Target="/ppt/slides/slide2.xml" Id="R387b761f6459458c" /><Relationship Type="http://schemas.openxmlformats.org/officeDocument/2006/relationships/slide" Target="/ppt/slides/slide3.xml" Id="R7bd74687e48a484c" /><Relationship Type="http://schemas.openxmlformats.org/officeDocument/2006/relationships/slide" Target="/ppt/slides/slide4.xml" Id="R20839c80c3ee4818" /><Relationship Type="http://schemas.openxmlformats.org/officeDocument/2006/relationships/slide" Target="/ppt/slides/slide5.xml" Id="R74342999559a4730" /><Relationship Type="http://schemas.openxmlformats.org/officeDocument/2006/relationships/slide" Target="/ppt/slides/slide6.xml" Id="Rfc6b367763324175" /><Relationship Type="http://schemas.openxmlformats.org/officeDocument/2006/relationships/slide" Target="/ppt/slides/slide7.xml" Id="Re8ea892cef91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e3cb52064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c2a54c4d44ca" /><Relationship Type="http://schemas.openxmlformats.org/officeDocument/2006/relationships/theme" Target="/ppt/slideMasters/theme/theme1.xml" Id="R43985c4417fc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4c2a54c4d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330da7ee8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d181ee15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ebd3ef41a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168309111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a024ed44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886b8b66b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956ea737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GALGUFTEN BETONGPUMPING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GALGUFTEN BETONGPUMPING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8 568 026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9 849 555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MORTEN GALGUFTEN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SØRGAARD GALGUFTEN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GALGUFTEN BETONGPUMPING AS</a:t>
            </a:r>
          </a:p>
        </p:txBody>
      </p:sp>
    </p:spTree>
  </p:cSld>
  <p:clrMapOvr>
    <a:masterClrMapping xmlns:a="http://schemas.openxmlformats.org/drawingml/2006/main"/>
  </p:clrMapOvr>
</p:sld>
</file>