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75cce5913e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02f4b7a2c54972"/>
  </p:sldMasterIdLst>
  <p:sldIdLst>
    <p:sldId xmlns:r="http://schemas.openxmlformats.org/officeDocument/2006/relationships" id="256" r:id="Re8bed3d69a24400e"/>
    <p:sldId xmlns:r="http://schemas.openxmlformats.org/officeDocument/2006/relationships" id="257" r:id="R4d414dd5139d4c8f"/>
    <p:sldId xmlns:r="http://schemas.openxmlformats.org/officeDocument/2006/relationships" id="258" r:id="Rd9783760c0a74f88"/>
    <p:sldId xmlns:r="http://schemas.openxmlformats.org/officeDocument/2006/relationships" id="259" r:id="R56637c4e41f74d4c"/>
    <p:sldId xmlns:r="http://schemas.openxmlformats.org/officeDocument/2006/relationships" id="260" r:id="Rc1b6891524c9470a"/>
    <p:sldId xmlns:r="http://schemas.openxmlformats.org/officeDocument/2006/relationships" id="261" r:id="R089f6549b4ec4840"/>
    <p:sldId xmlns:r="http://schemas.openxmlformats.org/officeDocument/2006/relationships" id="262" r:id="R52b4f8242a4e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2f4b7a2c54972" /><Relationship Type="http://schemas.openxmlformats.org/officeDocument/2006/relationships/slide" Target="/ppt/slides/slide1.xml" Id="Re8bed3d69a24400e" /><Relationship Type="http://schemas.openxmlformats.org/officeDocument/2006/relationships/slide" Target="/ppt/slides/slide2.xml" Id="R4d414dd5139d4c8f" /><Relationship Type="http://schemas.openxmlformats.org/officeDocument/2006/relationships/slide" Target="/ppt/slides/slide3.xml" Id="Rd9783760c0a74f88" /><Relationship Type="http://schemas.openxmlformats.org/officeDocument/2006/relationships/slide" Target="/ppt/slides/slide4.xml" Id="R56637c4e41f74d4c" /><Relationship Type="http://schemas.openxmlformats.org/officeDocument/2006/relationships/slide" Target="/ppt/slides/slide5.xml" Id="Rc1b6891524c9470a" /><Relationship Type="http://schemas.openxmlformats.org/officeDocument/2006/relationships/slide" Target="/ppt/slides/slide6.xml" Id="R089f6549b4ec4840" /><Relationship Type="http://schemas.openxmlformats.org/officeDocument/2006/relationships/slide" Target="/ppt/slides/slide7.xml" Id="R52b4f8242a4e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486106af4e47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cb5a54f2f4690" /><Relationship Type="http://schemas.openxmlformats.org/officeDocument/2006/relationships/theme" Target="/ppt/slideMasters/theme/theme1.xml" Id="R328abb897c52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3cb5a54f2f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387828bd1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785cd02de40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2a43c4d9c4d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e91a30e624d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e9c3f8cd04a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915d756a94b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b154ddcfe45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NORWAY'S BEST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NORWAY'S BEST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NORWAY'S BEST GROUP AS ble etablert [år] og holder til i Flåm.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NORWAY'S BEST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NORWAY'S BEST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NORWAY'S BEST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−54 977 000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551 787 000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1 175 895 000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NORWAY'S BEST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SIVA EIENDOM HOLDING AS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AURLAND EIGE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EIENDOM AS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 SPAREBANK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NORWAY'S BEST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5743 Flåm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account@norwaysbest.com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978 675 654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NORWAY'S BEST GROUP AS</a:t>
            </a:r>
          </a:p>
        </p:txBody>
      </p:sp>
    </p:spTree>
  </p:cSld>
  <p:clrMapOvr>
    <a:masterClrMapping xmlns:a="http://schemas.openxmlformats.org/drawingml/2006/main"/>
  </p:clrMapOvr>
</p:sld>
</file>