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cfff8fd46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a7c35936149bb"/>
  </p:sldMasterIdLst>
  <p:sldIdLst>
    <p:sldId xmlns:r="http://schemas.openxmlformats.org/officeDocument/2006/relationships" id="256" r:id="Ra6cf8e8c89b9446e"/>
    <p:sldId xmlns:r="http://schemas.openxmlformats.org/officeDocument/2006/relationships" id="257" r:id="R71ede65beb4b4007"/>
    <p:sldId xmlns:r="http://schemas.openxmlformats.org/officeDocument/2006/relationships" id="258" r:id="Racbcabcefa4e47cc"/>
    <p:sldId xmlns:r="http://schemas.openxmlformats.org/officeDocument/2006/relationships" id="259" r:id="R9516b199f9664294"/>
    <p:sldId xmlns:r="http://schemas.openxmlformats.org/officeDocument/2006/relationships" id="260" r:id="Rcf24381ce86141dc"/>
    <p:sldId xmlns:r="http://schemas.openxmlformats.org/officeDocument/2006/relationships" id="261" r:id="R25bc0da33bd94650"/>
    <p:sldId xmlns:r="http://schemas.openxmlformats.org/officeDocument/2006/relationships" id="262" r:id="Rf09282727e24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a7c35936149bb" /><Relationship Type="http://schemas.openxmlformats.org/officeDocument/2006/relationships/slide" Target="/ppt/slides/slide1.xml" Id="Ra6cf8e8c89b9446e" /><Relationship Type="http://schemas.openxmlformats.org/officeDocument/2006/relationships/slide" Target="/ppt/slides/slide2.xml" Id="R71ede65beb4b4007" /><Relationship Type="http://schemas.openxmlformats.org/officeDocument/2006/relationships/slide" Target="/ppt/slides/slide3.xml" Id="Racbcabcefa4e47cc" /><Relationship Type="http://schemas.openxmlformats.org/officeDocument/2006/relationships/slide" Target="/ppt/slides/slide4.xml" Id="R9516b199f9664294" /><Relationship Type="http://schemas.openxmlformats.org/officeDocument/2006/relationships/slide" Target="/ppt/slides/slide5.xml" Id="Rcf24381ce86141dc" /><Relationship Type="http://schemas.openxmlformats.org/officeDocument/2006/relationships/slide" Target="/ppt/slides/slide6.xml" Id="R25bc0da33bd94650" /><Relationship Type="http://schemas.openxmlformats.org/officeDocument/2006/relationships/slide" Target="/ppt/slides/slide7.xml" Id="Rf09282727e24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1e1d253ae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a71d625e429c" /><Relationship Type="http://schemas.openxmlformats.org/officeDocument/2006/relationships/theme" Target="/ppt/slideMasters/theme/theme1.xml" Id="Rf4f3488c9c98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2a71d625e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cfaf3cdb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398382e04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120a4f15c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48d630bb3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c5e5ebcd9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19af0350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274a1ec9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ESKIL SØRLI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SYLVIA GLADSØ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