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3741969d7046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8915df34b04e81"/>
  </p:sldMasterIdLst>
  <p:sldIdLst>
    <p:sldId xmlns:r="http://schemas.openxmlformats.org/officeDocument/2006/relationships" id="256" r:id="R7cc79b4957b6445f"/>
    <p:sldId xmlns:r="http://schemas.openxmlformats.org/officeDocument/2006/relationships" id="257" r:id="Rbca36852c66b469b"/>
    <p:sldId xmlns:r="http://schemas.openxmlformats.org/officeDocument/2006/relationships" id="258" r:id="R3109dd3a9a474749"/>
    <p:sldId xmlns:r="http://schemas.openxmlformats.org/officeDocument/2006/relationships" id="259" r:id="Rd8c59540024342ef"/>
    <p:sldId xmlns:r="http://schemas.openxmlformats.org/officeDocument/2006/relationships" id="260" r:id="R3fe94daf49a5410d"/>
    <p:sldId xmlns:r="http://schemas.openxmlformats.org/officeDocument/2006/relationships" id="261" r:id="R10869ef291ce492b"/>
    <p:sldId xmlns:r="http://schemas.openxmlformats.org/officeDocument/2006/relationships" id="262" r:id="R0baa8d46f94c49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8915df34b04e81" /><Relationship Type="http://schemas.openxmlformats.org/officeDocument/2006/relationships/slide" Target="/ppt/slides/slide1.xml" Id="R7cc79b4957b6445f" /><Relationship Type="http://schemas.openxmlformats.org/officeDocument/2006/relationships/slide" Target="/ppt/slides/slide2.xml" Id="Rbca36852c66b469b" /><Relationship Type="http://schemas.openxmlformats.org/officeDocument/2006/relationships/slide" Target="/ppt/slides/slide3.xml" Id="R3109dd3a9a474749" /><Relationship Type="http://schemas.openxmlformats.org/officeDocument/2006/relationships/slide" Target="/ppt/slides/slide4.xml" Id="Rd8c59540024342ef" /><Relationship Type="http://schemas.openxmlformats.org/officeDocument/2006/relationships/slide" Target="/ppt/slides/slide5.xml" Id="R3fe94daf49a5410d" /><Relationship Type="http://schemas.openxmlformats.org/officeDocument/2006/relationships/slide" Target="/ppt/slides/slide6.xml" Id="R10869ef291ce492b" /><Relationship Type="http://schemas.openxmlformats.org/officeDocument/2006/relationships/slide" Target="/ppt/slides/slide7.xml" Id="R0baa8d46f94c49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7feab3d02e4e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7076af36b4d93" /><Relationship Type="http://schemas.openxmlformats.org/officeDocument/2006/relationships/theme" Target="/ppt/slideMasters/theme/theme1.xml" Id="R0549c299ffd643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47076af36b4d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2c8e9069b4b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c87864fe74c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7ea74281e4f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3c05be4704e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00766c15348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eb97206e84a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4dd43525444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RIISALLEEN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RIISALLEEN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RIISALLEEN INVEST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RIISALLEEN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RIISALLEEN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RIISALLEEN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−350 010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39 125 324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157 596 638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158 464 145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RIISALLEEN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SVINDAL AKSEL LUND  –  44,8 %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SVINDAL SIMEN LUND  –  44,8 %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SVINDAL BJØRN OLAF  –  10,4 %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RIISALLEEN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SLM Revisjon AS, Stortorget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87 42 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978 687 415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RIISALLEEN INVEST AS</a:t>
            </a:r>
          </a:p>
        </p:txBody>
      </p:sp>
    </p:spTree>
  </p:cSld>
  <p:clrMapOvr>
    <a:masterClrMapping xmlns:a="http://schemas.openxmlformats.org/drawingml/2006/main"/>
  </p:clrMapOvr>
</p:sld>
</file>