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ab6fc37d7d84a7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d0a482c829a45e7"/>
  </p:sldMasterIdLst>
  <p:sldIdLst>
    <p:sldId xmlns:r="http://schemas.openxmlformats.org/officeDocument/2006/relationships" id="256" r:id="R8b7837bb790f4e14"/>
    <p:sldId xmlns:r="http://schemas.openxmlformats.org/officeDocument/2006/relationships" id="257" r:id="R121ce5219dea4a18"/>
    <p:sldId xmlns:r="http://schemas.openxmlformats.org/officeDocument/2006/relationships" id="258" r:id="R37e642db98d244f6"/>
    <p:sldId xmlns:r="http://schemas.openxmlformats.org/officeDocument/2006/relationships" id="259" r:id="Rf3e005b048634506"/>
    <p:sldId xmlns:r="http://schemas.openxmlformats.org/officeDocument/2006/relationships" id="260" r:id="R9c38eac05e0a498d"/>
    <p:sldId xmlns:r="http://schemas.openxmlformats.org/officeDocument/2006/relationships" id="261" r:id="Rc86ec23e53e24fed"/>
    <p:sldId xmlns:r="http://schemas.openxmlformats.org/officeDocument/2006/relationships" id="262" r:id="Rc4f13eb7ffaa4db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0a482c829a45e7" /><Relationship Type="http://schemas.openxmlformats.org/officeDocument/2006/relationships/slide" Target="/ppt/slides/slide1.xml" Id="R8b7837bb790f4e14" /><Relationship Type="http://schemas.openxmlformats.org/officeDocument/2006/relationships/slide" Target="/ppt/slides/slide2.xml" Id="R121ce5219dea4a18" /><Relationship Type="http://schemas.openxmlformats.org/officeDocument/2006/relationships/slide" Target="/ppt/slides/slide3.xml" Id="R37e642db98d244f6" /><Relationship Type="http://schemas.openxmlformats.org/officeDocument/2006/relationships/slide" Target="/ppt/slides/slide4.xml" Id="Rf3e005b048634506" /><Relationship Type="http://schemas.openxmlformats.org/officeDocument/2006/relationships/slide" Target="/ppt/slides/slide5.xml" Id="R9c38eac05e0a498d" /><Relationship Type="http://schemas.openxmlformats.org/officeDocument/2006/relationships/slide" Target="/ppt/slides/slide6.xml" Id="Rc86ec23e53e24fed" /><Relationship Type="http://schemas.openxmlformats.org/officeDocument/2006/relationships/slide" Target="/ppt/slides/slide7.xml" Id="Rc4f13eb7ffaa4db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2663e70c5f489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fda49478e44b2f" /><Relationship Type="http://schemas.openxmlformats.org/officeDocument/2006/relationships/theme" Target="/ppt/slideMasters/theme/theme1.xml" Id="R7e4cbf2e22774ab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2fda49478e44b2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ca470403724e1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1bdce28fdb4eb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80e89c86fc425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725ad16962473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1591846fe749e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d543fcb08643b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767c5b6c824f5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ØVERLAND DEKK OG BIL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ØVERLAND DEKK OG BIL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ØVERLAND DEKK OG BIL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ØVERLAND DEKK OG BIL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ØVERLAND DEKK OG BIL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ØVERLAND DEKK OG BIL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−436 754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−580 398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1 466 465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1 583 730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ØVERLAND DEKK OG BIL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KRISTIAN ØVERLAND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EIRIK ØVERLAND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LEIF ARNE ØVERLAND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LEIF INGE ØVERLAND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ØVERLAND DEKK OG BIL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978 695 752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ØVERLAND DEKK OG BIL AS</a:t>
            </a:r>
          </a:p>
        </p:txBody>
      </p:sp>
    </p:spTree>
  </p:cSld>
  <p:clrMapOvr>
    <a:masterClrMapping xmlns:a="http://schemas.openxmlformats.org/drawingml/2006/main"/>
  </p:clrMapOvr>
</p:sld>
</file>