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2c85ff96144b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fb6253862f465f"/>
  </p:sldMasterIdLst>
  <p:sldIdLst>
    <p:sldId xmlns:r="http://schemas.openxmlformats.org/officeDocument/2006/relationships" id="256" r:id="Rff7112d0172745e2"/>
    <p:sldId xmlns:r="http://schemas.openxmlformats.org/officeDocument/2006/relationships" id="257" r:id="R33c1674c0f9847b5"/>
    <p:sldId xmlns:r="http://schemas.openxmlformats.org/officeDocument/2006/relationships" id="258" r:id="Rad0009590ea2456c"/>
    <p:sldId xmlns:r="http://schemas.openxmlformats.org/officeDocument/2006/relationships" id="259" r:id="R9e933f6c1c5d42ff"/>
    <p:sldId xmlns:r="http://schemas.openxmlformats.org/officeDocument/2006/relationships" id="260" r:id="Rfd0ba3682a774b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b6253862f465f" /><Relationship Type="http://schemas.openxmlformats.org/officeDocument/2006/relationships/slide" Target="/ppt/slides/slide1.xml" Id="Rff7112d0172745e2" /><Relationship Type="http://schemas.openxmlformats.org/officeDocument/2006/relationships/slide" Target="/ppt/slides/slide2.xml" Id="R33c1674c0f9847b5" /><Relationship Type="http://schemas.openxmlformats.org/officeDocument/2006/relationships/slide" Target="/ppt/slides/slide3.xml" Id="Rad0009590ea2456c" /><Relationship Type="http://schemas.openxmlformats.org/officeDocument/2006/relationships/slide" Target="/ppt/slides/slide4.xml" Id="R9e933f6c1c5d42ff" /><Relationship Type="http://schemas.openxmlformats.org/officeDocument/2006/relationships/slide" Target="/ppt/slides/slide5.xml" Id="Rfd0ba3682a774b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67693743048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3e8a0d0cc4183" /><Relationship Type="http://schemas.openxmlformats.org/officeDocument/2006/relationships/theme" Target="/ppt/slideMasters/theme/theme1.xml" Id="Rf0a04a12aeb540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33e8a0d0cc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e0e0ed4c14b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4172800b040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ac3b5d10241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e43582be24c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0d97a428147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VESTFOLD BIL &amp; MOTOR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BIL &amp; MOTOR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VESTFOLD BIL &amp; MOTOR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BIL &amp; MOTOR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BIL &amp; MOTOR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BIL &amp; MOTOR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978 695 949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BIL &amp; MOTOR AS</a:t>
            </a:r>
          </a:p>
        </p:txBody>
      </p:sp>
    </p:spTree>
  </p:cSld>
  <p:clrMapOvr>
    <a:masterClrMapping xmlns:a="http://schemas.openxmlformats.org/drawingml/2006/main"/>
  </p:clrMapOvr>
</p:sld>
</file>