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ef67d026f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fb7ab3817498d"/>
  </p:sldMasterIdLst>
  <p:sldIdLst>
    <p:sldId xmlns:r="http://schemas.openxmlformats.org/officeDocument/2006/relationships" id="256" r:id="Rdba8e7781b994afa"/>
    <p:sldId xmlns:r="http://schemas.openxmlformats.org/officeDocument/2006/relationships" id="257" r:id="R0078b7bd92d94ac2"/>
    <p:sldId xmlns:r="http://schemas.openxmlformats.org/officeDocument/2006/relationships" id="258" r:id="R818baa984a824254"/>
    <p:sldId xmlns:r="http://schemas.openxmlformats.org/officeDocument/2006/relationships" id="259" r:id="R14ac3890916c4dc5"/>
    <p:sldId xmlns:r="http://schemas.openxmlformats.org/officeDocument/2006/relationships" id="260" r:id="R7e7b9190c6ae4702"/>
    <p:sldId xmlns:r="http://schemas.openxmlformats.org/officeDocument/2006/relationships" id="261" r:id="R4dc6eb90cc1a4680"/>
    <p:sldId xmlns:r="http://schemas.openxmlformats.org/officeDocument/2006/relationships" id="262" r:id="R66d8fb5c2864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fb7ab3817498d" /><Relationship Type="http://schemas.openxmlformats.org/officeDocument/2006/relationships/slide" Target="/ppt/slides/slide1.xml" Id="Rdba8e7781b994afa" /><Relationship Type="http://schemas.openxmlformats.org/officeDocument/2006/relationships/slide" Target="/ppt/slides/slide2.xml" Id="R0078b7bd92d94ac2" /><Relationship Type="http://schemas.openxmlformats.org/officeDocument/2006/relationships/slide" Target="/ppt/slides/slide3.xml" Id="R818baa984a824254" /><Relationship Type="http://schemas.openxmlformats.org/officeDocument/2006/relationships/slide" Target="/ppt/slides/slide4.xml" Id="R14ac3890916c4dc5" /><Relationship Type="http://schemas.openxmlformats.org/officeDocument/2006/relationships/slide" Target="/ppt/slides/slide5.xml" Id="R7e7b9190c6ae4702" /><Relationship Type="http://schemas.openxmlformats.org/officeDocument/2006/relationships/slide" Target="/ppt/slides/slide6.xml" Id="R4dc6eb90cc1a4680" /><Relationship Type="http://schemas.openxmlformats.org/officeDocument/2006/relationships/slide" Target="/ppt/slides/slide7.xml" Id="R66d8fb5c2864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64c03a29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156e6fe14af5" /><Relationship Type="http://schemas.openxmlformats.org/officeDocument/2006/relationships/theme" Target="/ppt/slideMasters/theme/theme1.xml" Id="R589143745625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0156e6fe1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829ef0ce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ae1f6b46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79b3d37f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ac1bd5d33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c3ebe79d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9b54be76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1336df1c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