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1e6b9952844f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5a8dd280154b8a"/>
  </p:sldMasterIdLst>
  <p:sldIdLst>
    <p:sldId xmlns:r="http://schemas.openxmlformats.org/officeDocument/2006/relationships" id="256" r:id="R5fbd7859c1054731"/>
    <p:sldId xmlns:r="http://schemas.openxmlformats.org/officeDocument/2006/relationships" id="257" r:id="R5bbc48351da748c4"/>
    <p:sldId xmlns:r="http://schemas.openxmlformats.org/officeDocument/2006/relationships" id="258" r:id="R7f3a3ffbf401467f"/>
    <p:sldId xmlns:r="http://schemas.openxmlformats.org/officeDocument/2006/relationships" id="259" r:id="R6595952db2d34a34"/>
    <p:sldId xmlns:r="http://schemas.openxmlformats.org/officeDocument/2006/relationships" id="260" r:id="Rf9b4ae40e4d24123"/>
    <p:sldId xmlns:r="http://schemas.openxmlformats.org/officeDocument/2006/relationships" id="261" r:id="Rba9817997e2d471e"/>
    <p:sldId xmlns:r="http://schemas.openxmlformats.org/officeDocument/2006/relationships" id="262" r:id="R0a9fd97fa4864b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5a8dd280154b8a" /><Relationship Type="http://schemas.openxmlformats.org/officeDocument/2006/relationships/slide" Target="/ppt/slides/slide1.xml" Id="R5fbd7859c1054731" /><Relationship Type="http://schemas.openxmlformats.org/officeDocument/2006/relationships/slide" Target="/ppt/slides/slide2.xml" Id="R5bbc48351da748c4" /><Relationship Type="http://schemas.openxmlformats.org/officeDocument/2006/relationships/slide" Target="/ppt/slides/slide3.xml" Id="R7f3a3ffbf401467f" /><Relationship Type="http://schemas.openxmlformats.org/officeDocument/2006/relationships/slide" Target="/ppt/slides/slide4.xml" Id="R6595952db2d34a34" /><Relationship Type="http://schemas.openxmlformats.org/officeDocument/2006/relationships/slide" Target="/ppt/slides/slide5.xml" Id="Rf9b4ae40e4d24123" /><Relationship Type="http://schemas.openxmlformats.org/officeDocument/2006/relationships/slide" Target="/ppt/slides/slide6.xml" Id="Rba9817997e2d471e" /><Relationship Type="http://schemas.openxmlformats.org/officeDocument/2006/relationships/slide" Target="/ppt/slides/slide7.xml" Id="R0a9fd97fa4864b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3aee6ad1fc47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19d3e65acd43ac" /><Relationship Type="http://schemas.openxmlformats.org/officeDocument/2006/relationships/theme" Target="/ppt/slideMasters/theme/theme1.xml" Id="R75850e1a3d0e45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19d3e65acd43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6e62be66a744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a1b26190f949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bb74edddb14c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75a53a3bf74f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6fee319b5e4c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156dafec0649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f57aac3f4c44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OJADA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OJADA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OJADA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OJADA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OJADA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OJADA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−2 532 255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−6 917 177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−10 896 522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417 851 814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418 986 600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OJADA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SAYONARA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OJADA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978 698 549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OJADA AS</a:t>
            </a:r>
          </a:p>
        </p:txBody>
      </p:sp>
    </p:spTree>
  </p:cSld>
  <p:clrMapOvr>
    <a:masterClrMapping xmlns:a="http://schemas.openxmlformats.org/drawingml/2006/main"/>
  </p:clrMapOvr>
</p:sld>
</file>