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1f14e75c746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c5fe80d0a5415d"/>
  </p:sldMasterIdLst>
  <p:sldIdLst>
    <p:sldId xmlns:r="http://schemas.openxmlformats.org/officeDocument/2006/relationships" id="256" r:id="R6acd98c27ea74396"/>
    <p:sldId xmlns:r="http://schemas.openxmlformats.org/officeDocument/2006/relationships" id="257" r:id="Racb8ea3b18c140ad"/>
    <p:sldId xmlns:r="http://schemas.openxmlformats.org/officeDocument/2006/relationships" id="258" r:id="R3c9e5da3a2b74e6c"/>
    <p:sldId xmlns:r="http://schemas.openxmlformats.org/officeDocument/2006/relationships" id="259" r:id="R65969087aec04945"/>
    <p:sldId xmlns:r="http://schemas.openxmlformats.org/officeDocument/2006/relationships" id="260" r:id="Rfa46624bbc104ec7"/>
    <p:sldId xmlns:r="http://schemas.openxmlformats.org/officeDocument/2006/relationships" id="261" r:id="R49ac8261250b45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5fe80d0a5415d" /><Relationship Type="http://schemas.openxmlformats.org/officeDocument/2006/relationships/slide" Target="/ppt/slides/slide1.xml" Id="R6acd98c27ea74396" /><Relationship Type="http://schemas.openxmlformats.org/officeDocument/2006/relationships/slide" Target="/ppt/slides/slide2.xml" Id="Racb8ea3b18c140ad" /><Relationship Type="http://schemas.openxmlformats.org/officeDocument/2006/relationships/slide" Target="/ppt/slides/slide3.xml" Id="R3c9e5da3a2b74e6c" /><Relationship Type="http://schemas.openxmlformats.org/officeDocument/2006/relationships/slide" Target="/ppt/slides/slide4.xml" Id="R65969087aec04945" /><Relationship Type="http://schemas.openxmlformats.org/officeDocument/2006/relationships/slide" Target="/ppt/slides/slide5.xml" Id="Rfa46624bbc104ec7" /><Relationship Type="http://schemas.openxmlformats.org/officeDocument/2006/relationships/slide" Target="/ppt/slides/slide6.xml" Id="R49ac8261250b45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deace1ea9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3ba41aecd4f39" /><Relationship Type="http://schemas.openxmlformats.org/officeDocument/2006/relationships/theme" Target="/ppt/slideMasters/theme/theme1.xml" Id="R74a8aeaf6ff4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3ba41aecd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93ad148f7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a73f9ae2e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9e9961876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469c3d750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749ee1e2345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7b51015724b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ANNIKEN BEATE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SOLEM RONNY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SOLEM STIAN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979 110 464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EIENDOM AS</a:t>
            </a:r>
          </a:p>
        </p:txBody>
      </p:sp>
    </p:spTree>
  </p:cSld>
  <p:clrMapOvr>
    <a:masterClrMapping xmlns:a="http://schemas.openxmlformats.org/drawingml/2006/main"/>
  </p:clrMapOvr>
</p:sld>
</file>