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9f036f8c7843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b9d5063e504f4f"/>
  </p:sldMasterIdLst>
  <p:sldIdLst>
    <p:sldId xmlns:r="http://schemas.openxmlformats.org/officeDocument/2006/relationships" id="256" r:id="Rfebdeaeb39914b06"/>
    <p:sldId xmlns:r="http://schemas.openxmlformats.org/officeDocument/2006/relationships" id="257" r:id="Rf85ae8810d874f1e"/>
    <p:sldId xmlns:r="http://schemas.openxmlformats.org/officeDocument/2006/relationships" id="258" r:id="R7e27ad449ead42f4"/>
    <p:sldId xmlns:r="http://schemas.openxmlformats.org/officeDocument/2006/relationships" id="259" r:id="R0ed61ab4a22b4007"/>
    <p:sldId xmlns:r="http://schemas.openxmlformats.org/officeDocument/2006/relationships" id="260" r:id="R83ffc2e8ca624189"/>
    <p:sldId xmlns:r="http://schemas.openxmlformats.org/officeDocument/2006/relationships" id="261" r:id="R58e43b37409146c0"/>
    <p:sldId xmlns:r="http://schemas.openxmlformats.org/officeDocument/2006/relationships" id="262" r:id="R864d469123654e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b9d5063e504f4f" /><Relationship Type="http://schemas.openxmlformats.org/officeDocument/2006/relationships/slide" Target="/ppt/slides/slide1.xml" Id="Rfebdeaeb39914b06" /><Relationship Type="http://schemas.openxmlformats.org/officeDocument/2006/relationships/slide" Target="/ppt/slides/slide2.xml" Id="Rf85ae8810d874f1e" /><Relationship Type="http://schemas.openxmlformats.org/officeDocument/2006/relationships/slide" Target="/ppt/slides/slide3.xml" Id="R7e27ad449ead42f4" /><Relationship Type="http://schemas.openxmlformats.org/officeDocument/2006/relationships/slide" Target="/ppt/slides/slide4.xml" Id="R0ed61ab4a22b4007" /><Relationship Type="http://schemas.openxmlformats.org/officeDocument/2006/relationships/slide" Target="/ppt/slides/slide5.xml" Id="R83ffc2e8ca624189" /><Relationship Type="http://schemas.openxmlformats.org/officeDocument/2006/relationships/slide" Target="/ppt/slides/slide6.xml" Id="R58e43b37409146c0" /><Relationship Type="http://schemas.openxmlformats.org/officeDocument/2006/relationships/slide" Target="/ppt/slides/slide7.xml" Id="R864d469123654e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d3560f0c7244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13e0e5a284583" /><Relationship Type="http://schemas.openxmlformats.org/officeDocument/2006/relationships/theme" Target="/ppt/slideMasters/theme/theme1.xml" Id="Rc5003cb9fbdc4b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413e0e5a2845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57cd45c8d49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64130934940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2545bd7a34d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7d026752e43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2419d6c5747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8fb1d9faf4f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637b668fd48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FILIPPA 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FILIPPA 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FILIPPA 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FILIPPA 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FILIPPA 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FILIPPA 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41 792 276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852 604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1 206 996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4 186 455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12 984 533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FILIPPA 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FILIPPA K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FILIPPA 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Slottsgate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40 38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www.filippa-k.com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979 110 642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FILIPPA K AS</a:t>
            </a:r>
          </a:p>
        </p:txBody>
      </p:sp>
    </p:spTree>
  </p:cSld>
  <p:clrMapOvr>
    <a:masterClrMapping xmlns:a="http://schemas.openxmlformats.org/drawingml/2006/main"/>
  </p:clrMapOvr>
</p:sld>
</file>