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ab1cd17378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e2df5eee349e0"/>
  </p:sldMasterIdLst>
  <p:sldIdLst>
    <p:sldId xmlns:r="http://schemas.openxmlformats.org/officeDocument/2006/relationships" id="256" r:id="Rd29098b4db734026"/>
    <p:sldId xmlns:r="http://schemas.openxmlformats.org/officeDocument/2006/relationships" id="257" r:id="R9d97864c379c4bd3"/>
    <p:sldId xmlns:r="http://schemas.openxmlformats.org/officeDocument/2006/relationships" id="258" r:id="R8102bfbcfedf44d2"/>
    <p:sldId xmlns:r="http://schemas.openxmlformats.org/officeDocument/2006/relationships" id="259" r:id="R40fb1c21b53c4c2c"/>
    <p:sldId xmlns:r="http://schemas.openxmlformats.org/officeDocument/2006/relationships" id="260" r:id="Rb6d2058e5059405d"/>
    <p:sldId xmlns:r="http://schemas.openxmlformats.org/officeDocument/2006/relationships" id="261" r:id="R33870af0120d4c6c"/>
    <p:sldId xmlns:r="http://schemas.openxmlformats.org/officeDocument/2006/relationships" id="262" r:id="Ra8bad324e132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e2df5eee349e0" /><Relationship Type="http://schemas.openxmlformats.org/officeDocument/2006/relationships/slide" Target="/ppt/slides/slide1.xml" Id="Rd29098b4db734026" /><Relationship Type="http://schemas.openxmlformats.org/officeDocument/2006/relationships/slide" Target="/ppt/slides/slide2.xml" Id="R9d97864c379c4bd3" /><Relationship Type="http://schemas.openxmlformats.org/officeDocument/2006/relationships/slide" Target="/ppt/slides/slide3.xml" Id="R8102bfbcfedf44d2" /><Relationship Type="http://schemas.openxmlformats.org/officeDocument/2006/relationships/slide" Target="/ppt/slides/slide4.xml" Id="R40fb1c21b53c4c2c" /><Relationship Type="http://schemas.openxmlformats.org/officeDocument/2006/relationships/slide" Target="/ppt/slides/slide5.xml" Id="Rb6d2058e5059405d" /><Relationship Type="http://schemas.openxmlformats.org/officeDocument/2006/relationships/slide" Target="/ppt/slides/slide6.xml" Id="R33870af0120d4c6c" /><Relationship Type="http://schemas.openxmlformats.org/officeDocument/2006/relationships/slide" Target="/ppt/slides/slide7.xml" Id="Ra8bad324e132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231857a706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e611e43d04f7d" /><Relationship Type="http://schemas.openxmlformats.org/officeDocument/2006/relationships/theme" Target="/ppt/slideMasters/theme/theme1.xml" Id="R8f09c9e7f63f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e611e43d04f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1596ca2c347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b12c4fb9d46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bb63e8efc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960925055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9fd2730834d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3c97b3d3c43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88ec6b876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 SUPPLY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 SUPPLY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473 057 904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−28 320 270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−22 696 028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37 100 169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87 250 702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 Arnesens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60 14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post@msupply.no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www.msupply.no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979 129 017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SUPPLY AS</a:t>
            </a:r>
          </a:p>
        </p:txBody>
      </p:sp>
    </p:spTree>
  </p:cSld>
  <p:clrMapOvr>
    <a:masterClrMapping xmlns:a="http://schemas.openxmlformats.org/drawingml/2006/main"/>
  </p:clrMapOvr>
</p:sld>
</file>