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29126f907549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25b57d1514564"/>
  </p:sldMasterIdLst>
  <p:sldIdLst>
    <p:sldId xmlns:r="http://schemas.openxmlformats.org/officeDocument/2006/relationships" id="256" r:id="Rdf34169fbb654125"/>
    <p:sldId xmlns:r="http://schemas.openxmlformats.org/officeDocument/2006/relationships" id="257" r:id="Rf0c267f14944497d"/>
    <p:sldId xmlns:r="http://schemas.openxmlformats.org/officeDocument/2006/relationships" id="258" r:id="Rcf44a69d78c34a48"/>
    <p:sldId xmlns:r="http://schemas.openxmlformats.org/officeDocument/2006/relationships" id="259" r:id="R58188e2f8ad44376"/>
    <p:sldId xmlns:r="http://schemas.openxmlformats.org/officeDocument/2006/relationships" id="260" r:id="R028f9fea4a764191"/>
    <p:sldId xmlns:r="http://schemas.openxmlformats.org/officeDocument/2006/relationships" id="261" r:id="R58ef3b57dd5f4a0b"/>
    <p:sldId xmlns:r="http://schemas.openxmlformats.org/officeDocument/2006/relationships" id="262" r:id="Rd1486fc2375d45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25b57d1514564" /><Relationship Type="http://schemas.openxmlformats.org/officeDocument/2006/relationships/slide" Target="/ppt/slides/slide1.xml" Id="Rdf34169fbb654125" /><Relationship Type="http://schemas.openxmlformats.org/officeDocument/2006/relationships/slide" Target="/ppt/slides/slide2.xml" Id="Rf0c267f14944497d" /><Relationship Type="http://schemas.openxmlformats.org/officeDocument/2006/relationships/slide" Target="/ppt/slides/slide3.xml" Id="Rcf44a69d78c34a48" /><Relationship Type="http://schemas.openxmlformats.org/officeDocument/2006/relationships/slide" Target="/ppt/slides/slide4.xml" Id="R58188e2f8ad44376" /><Relationship Type="http://schemas.openxmlformats.org/officeDocument/2006/relationships/slide" Target="/ppt/slides/slide5.xml" Id="R028f9fea4a764191" /><Relationship Type="http://schemas.openxmlformats.org/officeDocument/2006/relationships/slide" Target="/ppt/slides/slide6.xml" Id="R58ef3b57dd5f4a0b" /><Relationship Type="http://schemas.openxmlformats.org/officeDocument/2006/relationships/slide" Target="/ppt/slides/slide7.xml" Id="Rd1486fc2375d45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3a2cb6a4e848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33b6c249747af" /><Relationship Type="http://schemas.openxmlformats.org/officeDocument/2006/relationships/theme" Target="/ppt/slideMasters/theme/theme1.xml" Id="R97b12f1d9f5243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133b6c2497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68aa0d04049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fbbab1d6342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1beb1d9d44a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220237ce944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1855875bb42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88688710d40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057f1111a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ONGSJØFJELL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ONGSJØFJELL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ONGSJØFJELL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ONGSJØFJELL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ONGSJØFJELL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ONGSJØFJELL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8 812 724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48 680 645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54 933 017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ONGSJØFJELL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TOOGOOD AS  –  88,9 %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BRAATEN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BRAATEN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ONGSJØFJELL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Braaten, Eva Nansens vei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bjornbra@outlook.com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979 135 416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ONGSJØFJELL AS</a:t>
            </a:r>
          </a:p>
        </p:txBody>
      </p:sp>
    </p:spTree>
  </p:cSld>
  <p:clrMapOvr>
    <a:masterClrMapping xmlns:a="http://schemas.openxmlformats.org/drawingml/2006/main"/>
  </p:clrMapOvr>
</p:sld>
</file>