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5a625b349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ac2c5d98140a0"/>
  </p:sldMasterIdLst>
  <p:sldIdLst>
    <p:sldId xmlns:r="http://schemas.openxmlformats.org/officeDocument/2006/relationships" id="256" r:id="R8eacec269f454954"/>
    <p:sldId xmlns:r="http://schemas.openxmlformats.org/officeDocument/2006/relationships" id="257" r:id="R94e9c5c8a3304fed"/>
    <p:sldId xmlns:r="http://schemas.openxmlformats.org/officeDocument/2006/relationships" id="258" r:id="R864393525945463f"/>
    <p:sldId xmlns:r="http://schemas.openxmlformats.org/officeDocument/2006/relationships" id="259" r:id="Recca2d1fb6f44149"/>
    <p:sldId xmlns:r="http://schemas.openxmlformats.org/officeDocument/2006/relationships" id="260" r:id="R046be3d9084d40d6"/>
    <p:sldId xmlns:r="http://schemas.openxmlformats.org/officeDocument/2006/relationships" id="261" r:id="Rd77366709c0945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ac2c5d98140a0" /><Relationship Type="http://schemas.openxmlformats.org/officeDocument/2006/relationships/slide" Target="/ppt/slides/slide1.xml" Id="R8eacec269f454954" /><Relationship Type="http://schemas.openxmlformats.org/officeDocument/2006/relationships/slide" Target="/ppt/slides/slide2.xml" Id="R94e9c5c8a3304fed" /><Relationship Type="http://schemas.openxmlformats.org/officeDocument/2006/relationships/slide" Target="/ppt/slides/slide3.xml" Id="R864393525945463f" /><Relationship Type="http://schemas.openxmlformats.org/officeDocument/2006/relationships/slide" Target="/ppt/slides/slide4.xml" Id="Recca2d1fb6f44149" /><Relationship Type="http://schemas.openxmlformats.org/officeDocument/2006/relationships/slide" Target="/ppt/slides/slide5.xml" Id="R046be3d9084d40d6" /><Relationship Type="http://schemas.openxmlformats.org/officeDocument/2006/relationships/slide" Target="/ppt/slides/slide6.xml" Id="Rd77366709c0945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ba4359181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6186ac3fc469d" /><Relationship Type="http://schemas.openxmlformats.org/officeDocument/2006/relationships/theme" Target="/ppt/slideMasters/theme/theme1.xml" Id="Re6292af539ac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c6186ac3fc46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8937394e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1444a981a46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3aebf80cc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679b0d3f1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edb1e59ff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9aaa5a600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QUBUS HOTEL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QUBUS HOTEL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QUBUS HOTEL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QUBUS HOTEL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QUBUS HOTEL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QUBUS HOTEL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CAIANO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KRISTIAN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QUBUS HOTEL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979 177 313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QUBUS HOTEL HOLDING AS</a:t>
            </a:r>
          </a:p>
        </p:txBody>
      </p:sp>
    </p:spTree>
  </p:cSld>
  <p:clrMapOvr>
    <a:masterClrMapping xmlns:a="http://schemas.openxmlformats.org/drawingml/2006/main"/>
  </p:clrMapOvr>
</p:sld>
</file>