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f9c4ee5a3947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da74ca213b4057"/>
  </p:sldMasterIdLst>
  <p:sldIdLst>
    <p:sldId xmlns:r="http://schemas.openxmlformats.org/officeDocument/2006/relationships" id="256" r:id="R549e0dce56e148fa"/>
    <p:sldId xmlns:r="http://schemas.openxmlformats.org/officeDocument/2006/relationships" id="257" r:id="Rd7e86587096542da"/>
    <p:sldId xmlns:r="http://schemas.openxmlformats.org/officeDocument/2006/relationships" id="258" r:id="Rbf1648f3eb4242f1"/>
    <p:sldId xmlns:r="http://schemas.openxmlformats.org/officeDocument/2006/relationships" id="259" r:id="R4997d7c4b6634f50"/>
    <p:sldId xmlns:r="http://schemas.openxmlformats.org/officeDocument/2006/relationships" id="260" r:id="R722d1e928f204b14"/>
    <p:sldId xmlns:r="http://schemas.openxmlformats.org/officeDocument/2006/relationships" id="261" r:id="R226bb7c391384e0c"/>
    <p:sldId xmlns:r="http://schemas.openxmlformats.org/officeDocument/2006/relationships" id="262" r:id="Rf824e1a9a81541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da74ca213b4057" /><Relationship Type="http://schemas.openxmlformats.org/officeDocument/2006/relationships/slide" Target="/ppt/slides/slide1.xml" Id="R549e0dce56e148fa" /><Relationship Type="http://schemas.openxmlformats.org/officeDocument/2006/relationships/slide" Target="/ppt/slides/slide2.xml" Id="Rd7e86587096542da" /><Relationship Type="http://schemas.openxmlformats.org/officeDocument/2006/relationships/slide" Target="/ppt/slides/slide3.xml" Id="Rbf1648f3eb4242f1" /><Relationship Type="http://schemas.openxmlformats.org/officeDocument/2006/relationships/slide" Target="/ppt/slides/slide4.xml" Id="R4997d7c4b6634f50" /><Relationship Type="http://schemas.openxmlformats.org/officeDocument/2006/relationships/slide" Target="/ppt/slides/slide5.xml" Id="R722d1e928f204b14" /><Relationship Type="http://schemas.openxmlformats.org/officeDocument/2006/relationships/slide" Target="/ppt/slides/slide6.xml" Id="R226bb7c391384e0c" /><Relationship Type="http://schemas.openxmlformats.org/officeDocument/2006/relationships/slide" Target="/ppt/slides/slide7.xml" Id="Rf824e1a9a81541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fbf8597f6643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bec05658e4e07" /><Relationship Type="http://schemas.openxmlformats.org/officeDocument/2006/relationships/theme" Target="/ppt/slideMasters/theme/theme1.xml" Id="R354275f3c41c4b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fbec05658e4e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49cd551644c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6f0005af547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7c27123f947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4565a3dd94e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6e3d240bd4a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871d307c64f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d2cad4dd946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SOMMARØY ARCTIC HOTEL TROMSØ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SOMMARØY ARCTIC HOTEL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SOMMARØY ARCTIC HOTEL TROMSØ AS ble etablert [år] og holder til i Sommarøya.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SOMMARØY ARCTIC HOTEL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SOMMARØY ARCTIC HOTEL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SOMMARØY ARCTIC HOTEL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83 814 804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9 345 654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7 769 701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9 606 111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37 520 692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SOMMARØY ARCTIC HOTEL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PEDAGO AS  –  85,0 %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SOMMARØY SEA FAMILY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HVEDING KJELL OVE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SOMMARØY ARCTIC HOTEL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Skipsholmvegen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9110 Sommarøya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979 185 227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SOMMARØY ARCTIC HOTEL TROMSØ AS</a:t>
            </a:r>
          </a:p>
        </p:txBody>
      </p:sp>
    </p:spTree>
  </p:cSld>
  <p:clrMapOvr>
    <a:masterClrMapping xmlns:a="http://schemas.openxmlformats.org/drawingml/2006/main"/>
  </p:clrMapOvr>
</p:sld>
</file>