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30033088ea49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8c658e3c594057"/>
  </p:sldMasterIdLst>
  <p:sldIdLst>
    <p:sldId xmlns:r="http://schemas.openxmlformats.org/officeDocument/2006/relationships" id="256" r:id="R86a24757039f4b82"/>
    <p:sldId xmlns:r="http://schemas.openxmlformats.org/officeDocument/2006/relationships" id="257" r:id="R22c9e6e018d34f67"/>
    <p:sldId xmlns:r="http://schemas.openxmlformats.org/officeDocument/2006/relationships" id="258" r:id="R8303c12cbae441be"/>
    <p:sldId xmlns:r="http://schemas.openxmlformats.org/officeDocument/2006/relationships" id="259" r:id="R73d5378d463c48f4"/>
    <p:sldId xmlns:r="http://schemas.openxmlformats.org/officeDocument/2006/relationships" id="260" r:id="Rbd5ee223b1694bc8"/>
    <p:sldId xmlns:r="http://schemas.openxmlformats.org/officeDocument/2006/relationships" id="261" r:id="Re5137b8f7b02479b"/>
    <p:sldId xmlns:r="http://schemas.openxmlformats.org/officeDocument/2006/relationships" id="262" r:id="Rcb4c95f8001a4f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c658e3c594057" /><Relationship Type="http://schemas.openxmlformats.org/officeDocument/2006/relationships/slide" Target="/ppt/slides/slide1.xml" Id="R86a24757039f4b82" /><Relationship Type="http://schemas.openxmlformats.org/officeDocument/2006/relationships/slide" Target="/ppt/slides/slide2.xml" Id="R22c9e6e018d34f67" /><Relationship Type="http://schemas.openxmlformats.org/officeDocument/2006/relationships/slide" Target="/ppt/slides/slide3.xml" Id="R8303c12cbae441be" /><Relationship Type="http://schemas.openxmlformats.org/officeDocument/2006/relationships/slide" Target="/ppt/slides/slide4.xml" Id="R73d5378d463c48f4" /><Relationship Type="http://schemas.openxmlformats.org/officeDocument/2006/relationships/slide" Target="/ppt/slides/slide5.xml" Id="Rbd5ee223b1694bc8" /><Relationship Type="http://schemas.openxmlformats.org/officeDocument/2006/relationships/slide" Target="/ppt/slides/slide6.xml" Id="Re5137b8f7b02479b" /><Relationship Type="http://schemas.openxmlformats.org/officeDocument/2006/relationships/slide" Target="/ppt/slides/slide7.xml" Id="Rcb4c95f8001a4f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ffe3f4b1345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96ab87ce64405" /><Relationship Type="http://schemas.openxmlformats.org/officeDocument/2006/relationships/theme" Target="/ppt/slideMasters/theme/theme1.xml" Id="Rd5700b34370f4b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96ab87ce644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1cfd153964e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efbf6b81340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1f6bed5fb49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48d13c39147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8a1629a7c44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9dca2ff4749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a60c76a464f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KRINO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−193 475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2 454 283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MARTHE FOSSHOLM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OSVALD FOSSHOLM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97F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89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979 198 868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KRINO INVEST AS</a:t>
            </a:r>
          </a:p>
        </p:txBody>
      </p:sp>
    </p:spTree>
  </p:cSld>
  <p:clrMapOvr>
    <a:masterClrMapping xmlns:a="http://schemas.openxmlformats.org/drawingml/2006/main"/>
  </p:clrMapOvr>
</p:sld>
</file>