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68ac1ca4174f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084d84b3db4b01"/>
  </p:sldMasterIdLst>
  <p:sldIdLst>
    <p:sldId xmlns:r="http://schemas.openxmlformats.org/officeDocument/2006/relationships" id="256" r:id="R6bd86962e3ee4fc5"/>
    <p:sldId xmlns:r="http://schemas.openxmlformats.org/officeDocument/2006/relationships" id="257" r:id="R21756ffeb4bc49a7"/>
    <p:sldId xmlns:r="http://schemas.openxmlformats.org/officeDocument/2006/relationships" id="258" r:id="R4f5b15f33ae64ac5"/>
    <p:sldId xmlns:r="http://schemas.openxmlformats.org/officeDocument/2006/relationships" id="259" r:id="R003d9d9036a244c0"/>
    <p:sldId xmlns:r="http://schemas.openxmlformats.org/officeDocument/2006/relationships" id="260" r:id="Rac7b18ec77ee45ad"/>
    <p:sldId xmlns:r="http://schemas.openxmlformats.org/officeDocument/2006/relationships" id="261" r:id="Rf3b85b04ae6440cf"/>
    <p:sldId xmlns:r="http://schemas.openxmlformats.org/officeDocument/2006/relationships" id="262" r:id="R30ae809b0fa84d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084d84b3db4b01" /><Relationship Type="http://schemas.openxmlformats.org/officeDocument/2006/relationships/slide" Target="/ppt/slides/slide1.xml" Id="R6bd86962e3ee4fc5" /><Relationship Type="http://schemas.openxmlformats.org/officeDocument/2006/relationships/slide" Target="/ppt/slides/slide2.xml" Id="R21756ffeb4bc49a7" /><Relationship Type="http://schemas.openxmlformats.org/officeDocument/2006/relationships/slide" Target="/ppt/slides/slide3.xml" Id="R4f5b15f33ae64ac5" /><Relationship Type="http://schemas.openxmlformats.org/officeDocument/2006/relationships/slide" Target="/ppt/slides/slide4.xml" Id="R003d9d9036a244c0" /><Relationship Type="http://schemas.openxmlformats.org/officeDocument/2006/relationships/slide" Target="/ppt/slides/slide5.xml" Id="Rac7b18ec77ee45ad" /><Relationship Type="http://schemas.openxmlformats.org/officeDocument/2006/relationships/slide" Target="/ppt/slides/slide6.xml" Id="Rf3b85b04ae6440cf" /><Relationship Type="http://schemas.openxmlformats.org/officeDocument/2006/relationships/slide" Target="/ppt/slides/slide7.xml" Id="R30ae809b0fa84d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f6859deeb94f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98a85857d4b1e" /><Relationship Type="http://schemas.openxmlformats.org/officeDocument/2006/relationships/theme" Target="/ppt/slideMasters/theme/theme1.xml" Id="R89d48aa54ef44f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b98a85857d4b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7a13ad43949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0a901b7d04a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9e9aaa95f42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e5685576440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83e9f99a14a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aeeb672c247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cd1c572734e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NUMERO CONSULTANTS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NUMERO CONSULTANTS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13 138 369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561 484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527 495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688 873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3 541 636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MARIUS SLETTEDAL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 CONSULTANTS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16 10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torbjorn@numero.no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979 202 067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 CONSULTANTS AS</a:t>
            </a:r>
          </a:p>
        </p:txBody>
      </p:sp>
    </p:spTree>
  </p:cSld>
  <p:clrMapOvr>
    <a:masterClrMapping xmlns:a="http://schemas.openxmlformats.org/drawingml/2006/main"/>
  </p:clrMapOvr>
</p:sld>
</file>