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63d9ec273642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e02c0144341ff"/>
  </p:sldMasterIdLst>
  <p:sldIdLst>
    <p:sldId xmlns:r="http://schemas.openxmlformats.org/officeDocument/2006/relationships" id="256" r:id="Rbf1d1d1c302243d4"/>
    <p:sldId xmlns:r="http://schemas.openxmlformats.org/officeDocument/2006/relationships" id="257" r:id="Rc8dc3c7e9d8e4306"/>
    <p:sldId xmlns:r="http://schemas.openxmlformats.org/officeDocument/2006/relationships" id="258" r:id="R6a2165f9ef4c4d0a"/>
    <p:sldId xmlns:r="http://schemas.openxmlformats.org/officeDocument/2006/relationships" id="259" r:id="R215597c21b894275"/>
    <p:sldId xmlns:r="http://schemas.openxmlformats.org/officeDocument/2006/relationships" id="260" r:id="R3cedb38911834ede"/>
    <p:sldId xmlns:r="http://schemas.openxmlformats.org/officeDocument/2006/relationships" id="261" r:id="Ra4d0823e59464094"/>
    <p:sldId xmlns:r="http://schemas.openxmlformats.org/officeDocument/2006/relationships" id="262" r:id="Rd47ec5dbff8e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e02c0144341ff" /><Relationship Type="http://schemas.openxmlformats.org/officeDocument/2006/relationships/slide" Target="/ppt/slides/slide1.xml" Id="Rbf1d1d1c302243d4" /><Relationship Type="http://schemas.openxmlformats.org/officeDocument/2006/relationships/slide" Target="/ppt/slides/slide2.xml" Id="Rc8dc3c7e9d8e4306" /><Relationship Type="http://schemas.openxmlformats.org/officeDocument/2006/relationships/slide" Target="/ppt/slides/slide3.xml" Id="R6a2165f9ef4c4d0a" /><Relationship Type="http://schemas.openxmlformats.org/officeDocument/2006/relationships/slide" Target="/ppt/slides/slide4.xml" Id="R215597c21b894275" /><Relationship Type="http://schemas.openxmlformats.org/officeDocument/2006/relationships/slide" Target="/ppt/slides/slide5.xml" Id="R3cedb38911834ede" /><Relationship Type="http://schemas.openxmlformats.org/officeDocument/2006/relationships/slide" Target="/ppt/slides/slide6.xml" Id="Ra4d0823e59464094" /><Relationship Type="http://schemas.openxmlformats.org/officeDocument/2006/relationships/slide" Target="/ppt/slides/slide7.xml" Id="Rd47ec5dbff8e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8f990724f45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c1b7715a14643" /><Relationship Type="http://schemas.openxmlformats.org/officeDocument/2006/relationships/theme" Target="/ppt/slideMasters/theme/theme1.xml" Id="R507455c193e8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0c1b7715a146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0c651bbd8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98f15ea9c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17d441bd3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89162851b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0e185d4bd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ef3f0fd8140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5eef79c4247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PRESTFOSS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PRESTFOSS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PRESTFOSS EIENDOM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PRESTFOSS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PRESTFOSS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PRESTFOSS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251 752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PRESTFOSS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HARBO MELBYE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PRESTFOSS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85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PRESTFOSS EIENDOM AS</a:t>
            </a:r>
          </a:p>
        </p:txBody>
      </p:sp>
    </p:spTree>
  </p:cSld>
  <p:clrMapOvr>
    <a:masterClrMapping xmlns:a="http://schemas.openxmlformats.org/drawingml/2006/main"/>
  </p:clrMapOvr>
</p:sld>
</file>