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17ac65074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43475018243f3"/>
  </p:sldMasterIdLst>
  <p:sldIdLst>
    <p:sldId xmlns:r="http://schemas.openxmlformats.org/officeDocument/2006/relationships" id="256" r:id="R9c4aea840462499d"/>
    <p:sldId xmlns:r="http://schemas.openxmlformats.org/officeDocument/2006/relationships" id="257" r:id="R06df61b11d824a2b"/>
    <p:sldId xmlns:r="http://schemas.openxmlformats.org/officeDocument/2006/relationships" id="258" r:id="Rb4dacc6ee6044603"/>
    <p:sldId xmlns:r="http://schemas.openxmlformats.org/officeDocument/2006/relationships" id="259" r:id="R3b237319f29e4fdd"/>
    <p:sldId xmlns:r="http://schemas.openxmlformats.org/officeDocument/2006/relationships" id="260" r:id="R4641d8f1a34a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43475018243f3" /><Relationship Type="http://schemas.openxmlformats.org/officeDocument/2006/relationships/slide" Target="/ppt/slides/slide1.xml" Id="R9c4aea840462499d" /><Relationship Type="http://schemas.openxmlformats.org/officeDocument/2006/relationships/slide" Target="/ppt/slides/slide2.xml" Id="R06df61b11d824a2b" /><Relationship Type="http://schemas.openxmlformats.org/officeDocument/2006/relationships/slide" Target="/ppt/slides/slide3.xml" Id="Rb4dacc6ee6044603" /><Relationship Type="http://schemas.openxmlformats.org/officeDocument/2006/relationships/slide" Target="/ppt/slides/slide4.xml" Id="R3b237319f29e4fdd" /><Relationship Type="http://schemas.openxmlformats.org/officeDocument/2006/relationships/slide" Target="/ppt/slides/slide5.xml" Id="R4641d8f1a34a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af9b9c3804f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77dd85d394b63" /><Relationship Type="http://schemas.openxmlformats.org/officeDocument/2006/relationships/theme" Target="/ppt/slideMasters/theme/theme1.xml" Id="Re22cd041153244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77dd85d39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3015d6d0d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3c5430f0246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b54748676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79d8cf7f6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9f5d7f23a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PRØVEN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 PRØVEN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Frida Emilie Furuvald, Kalkveien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83 85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979 254 164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